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9" r:id="rId1"/>
  </p:sldMasterIdLst>
  <p:notesMasterIdLst>
    <p:notesMasterId r:id="rId13"/>
  </p:notesMasterIdLst>
  <p:sldIdLst>
    <p:sldId id="256" r:id="rId2"/>
    <p:sldId id="261" r:id="rId3"/>
    <p:sldId id="262" r:id="rId4"/>
    <p:sldId id="267" r:id="rId5"/>
    <p:sldId id="339" r:id="rId6"/>
    <p:sldId id="340" r:id="rId7"/>
    <p:sldId id="341" r:id="rId8"/>
    <p:sldId id="343" r:id="rId9"/>
    <p:sldId id="342" r:id="rId10"/>
    <p:sldId id="344" r:id="rId11"/>
    <p:sldId id="272" r:id="rId12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4"/>
    </p:embeddedFont>
    <p:embeddedFont>
      <p:font typeface="Fira Sans Extra Condensed Medium" panose="020B0603050000020004" pitchFamily="34" charset="0"/>
      <p:regular r:id="rId15"/>
      <p:bold r:id="rId16"/>
      <p:italic r:id="rId17"/>
      <p:boldItalic r:id="rId18"/>
    </p:embeddedFont>
    <p:embeddedFont>
      <p:font typeface="Overpass" pitchFamily="2" charset="77"/>
      <p:regular r:id="rId19"/>
      <p:bold r:id="rId20"/>
      <p:italic r:id="rId21"/>
      <p:boldItalic r:id="rId22"/>
    </p:embeddedFont>
    <p:embeddedFont>
      <p:font typeface="Overpass Light" pitchFamily="2" charset="77"/>
      <p:regular r:id="rId23"/>
      <p:bold r:id="rId24"/>
      <p:italic r:id="rId25"/>
      <p:boldItalic r:id="rId26"/>
    </p:embeddedFont>
    <p:embeddedFont>
      <p:font typeface="Roboto Slab Light" panose="020F0302020204030204" pitchFamily="34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42964C-33A0-4421-900B-08BF8BDDE1E3}">
  <a:tblStyle styleId="{1E42964C-33A0-4421-900B-08BF8BDDE1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38"/>
  </p:normalViewPr>
  <p:slideViewPr>
    <p:cSldViewPr snapToGrid="0">
      <p:cViewPr varScale="1">
        <p:scale>
          <a:sx n="157" d="100"/>
          <a:sy n="157" d="100"/>
        </p:scale>
        <p:origin x="4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g84339e580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Google Shape;1296;g84339e580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2054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b9c36077af_0_5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b9c36077af_0_5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796ebedc0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796ebedc0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84339e5801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84339e5801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796ebedc0f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796ebedc0f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77a667ef0f_1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77a667ef0f_1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77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g85066482e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5" name="Google Shape;1435;g85066482e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5418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gb47398cd52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5" name="Google Shape;1565;gb47398cd52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6945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77d29277cd_2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77d29277cd_2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5841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796ebedc0f_1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796ebedc0f_1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6381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TITLE_ONLY_2_1_1">
    <p:bg>
      <p:bgPr>
        <a:solidFill>
          <a:schemeClr val="dk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40"/>
          <p:cNvSpPr txBox="1">
            <a:spLocks noGrp="1"/>
          </p:cNvSpPr>
          <p:nvPr>
            <p:ph type="title"/>
          </p:nvPr>
        </p:nvSpPr>
        <p:spPr>
          <a:xfrm>
            <a:off x="6172200" y="42054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bg>
      <p:bgPr>
        <a:solidFill>
          <a:schemeClr val="dk1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4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46"/>
          <p:cNvSpPr txBox="1">
            <a:spLocks noGrp="1"/>
          </p:cNvSpPr>
          <p:nvPr>
            <p:ph type="subTitle" idx="1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0" name="Google Shape;290;p46"/>
          <p:cNvSpPr txBox="1">
            <a:spLocks noGrp="1"/>
          </p:cNvSpPr>
          <p:nvPr>
            <p:ph type="subTitle" idx="2"/>
          </p:nvPr>
        </p:nvSpPr>
        <p:spPr>
          <a:xfrm>
            <a:off x="1617018" y="9585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46"/>
          <p:cNvSpPr txBox="1">
            <a:spLocks noGrp="1"/>
          </p:cNvSpPr>
          <p:nvPr>
            <p:ph type="subTitle" idx="3"/>
          </p:nvPr>
        </p:nvSpPr>
        <p:spPr>
          <a:xfrm>
            <a:off x="1617018" y="33930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2" name="Google Shape;292;p46"/>
          <p:cNvSpPr txBox="1">
            <a:spLocks noGrp="1"/>
          </p:cNvSpPr>
          <p:nvPr>
            <p:ph type="subTitle" idx="4"/>
          </p:nvPr>
        </p:nvSpPr>
        <p:spPr>
          <a:xfrm>
            <a:off x="1617018" y="36552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46"/>
          <p:cNvSpPr txBox="1">
            <a:spLocks noGrp="1"/>
          </p:cNvSpPr>
          <p:nvPr>
            <p:ph type="subTitle" idx="5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4" name="Google Shape;294;p46"/>
          <p:cNvSpPr txBox="1">
            <a:spLocks noGrp="1"/>
          </p:cNvSpPr>
          <p:nvPr>
            <p:ph type="subTitle" idx="6"/>
          </p:nvPr>
        </p:nvSpPr>
        <p:spPr>
          <a:xfrm>
            <a:off x="1617018" y="231074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46"/>
          <p:cNvSpPr txBox="1">
            <a:spLocks noGrp="1"/>
          </p:cNvSpPr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_1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47"/>
          <p:cNvSpPr txBox="1">
            <a:spLocks noGrp="1"/>
          </p:cNvSpPr>
          <p:nvPr>
            <p:ph type="subTitle" idx="1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9" name="Google Shape;299;p47"/>
          <p:cNvSpPr txBox="1">
            <a:spLocks noGrp="1"/>
          </p:cNvSpPr>
          <p:nvPr>
            <p:ph type="subTitle" idx="2"/>
          </p:nvPr>
        </p:nvSpPr>
        <p:spPr>
          <a:xfrm>
            <a:off x="4800600" y="1098397"/>
            <a:ext cx="34050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47"/>
          <p:cNvSpPr txBox="1">
            <a:spLocks noGrp="1"/>
          </p:cNvSpPr>
          <p:nvPr>
            <p:ph type="subTitle" idx="3"/>
          </p:nvPr>
        </p:nvSpPr>
        <p:spPr>
          <a:xfrm>
            <a:off x="4800600" y="3611735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1" name="Google Shape;301;p47"/>
          <p:cNvSpPr txBox="1">
            <a:spLocks noGrp="1"/>
          </p:cNvSpPr>
          <p:nvPr>
            <p:ph type="subTitle" idx="4"/>
          </p:nvPr>
        </p:nvSpPr>
        <p:spPr>
          <a:xfrm>
            <a:off x="4800600" y="2060915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47"/>
          <p:cNvSpPr txBox="1">
            <a:spLocks noGrp="1"/>
          </p:cNvSpPr>
          <p:nvPr>
            <p:ph type="subTitle" idx="5"/>
          </p:nvPr>
        </p:nvSpPr>
        <p:spPr>
          <a:xfrm>
            <a:off x="4800600" y="1698951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3" name="Google Shape;303;p47"/>
          <p:cNvSpPr txBox="1">
            <a:spLocks noGrp="1"/>
          </p:cNvSpPr>
          <p:nvPr>
            <p:ph type="subTitle" idx="6"/>
          </p:nvPr>
        </p:nvSpPr>
        <p:spPr>
          <a:xfrm>
            <a:off x="4800600" y="3970871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4" name="Google Shape;304;p47"/>
          <p:cNvSpPr txBox="1">
            <a:spLocks noGrp="1"/>
          </p:cNvSpPr>
          <p:nvPr>
            <p:ph type="title"/>
          </p:nvPr>
        </p:nvSpPr>
        <p:spPr>
          <a:xfrm>
            <a:off x="603150" y="1892800"/>
            <a:ext cx="2044200" cy="11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47"/>
          <p:cNvSpPr txBox="1">
            <a:spLocks noGrp="1"/>
          </p:cNvSpPr>
          <p:nvPr>
            <p:ph type="subTitle" idx="7"/>
          </p:nvPr>
        </p:nvSpPr>
        <p:spPr>
          <a:xfrm>
            <a:off x="4800600" y="3020457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47"/>
          <p:cNvSpPr txBox="1">
            <a:spLocks noGrp="1"/>
          </p:cNvSpPr>
          <p:nvPr>
            <p:ph type="subTitle" idx="8"/>
          </p:nvPr>
        </p:nvSpPr>
        <p:spPr>
          <a:xfrm>
            <a:off x="4800600" y="2658653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bg>
      <p:bgPr>
        <a:solidFill>
          <a:schemeClr val="dk1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1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4" name="Google Shape;444;p61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1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1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1"/>
          </p:nvPr>
        </p:nvSpPr>
        <p:spPr>
          <a:xfrm>
            <a:off x="2285942" y="316339"/>
            <a:ext cx="4972800" cy="15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/>
          <p:nvPr/>
        </p:nvSpPr>
        <p:spPr>
          <a:xfrm>
            <a:off x="-116125" y="2561775"/>
            <a:ext cx="9281100" cy="141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2061788" y="723875"/>
            <a:ext cx="50190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title" idx="2"/>
          </p:nvPr>
        </p:nvSpPr>
        <p:spPr>
          <a:xfrm>
            <a:off x="2485555" y="2871475"/>
            <a:ext cx="4167600" cy="8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>
            <a:off x="5905875" y="874075"/>
            <a:ext cx="32757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-72675" y="200290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title" hasCustomPrompt="1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15"/>
          <p:cNvSpPr txBox="1">
            <a:spLocks noGrp="1"/>
          </p:cNvSpPr>
          <p:nvPr>
            <p:ph type="title" idx="2"/>
          </p:nvPr>
        </p:nvSpPr>
        <p:spPr>
          <a:xfrm>
            <a:off x="4454300" y="1954962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ubTitle" idx="1"/>
          </p:nvPr>
        </p:nvSpPr>
        <p:spPr>
          <a:xfrm>
            <a:off x="4454300" y="3158539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4" name="Google Shape;114;p15"/>
          <p:cNvCxnSpPr/>
          <p:nvPr/>
        </p:nvCxnSpPr>
        <p:spPr>
          <a:xfrm>
            <a:off x="9042625" y="882362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101785" y="2015050"/>
            <a:ext cx="2400" cy="111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TITLE_ONLY_3_1_1">
    <p:bg>
      <p:bgPr>
        <a:solidFill>
          <a:schemeClr val="dk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/>
          <p:nvPr/>
        </p:nvSpPr>
        <p:spPr>
          <a:xfrm>
            <a:off x="101550" y="109375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9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9"/>
          <p:cNvSpPr txBox="1">
            <a:spLocks noGrp="1"/>
          </p:cNvSpPr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9"/>
          <p:cNvSpPr txBox="1">
            <a:spLocks noGrp="1"/>
          </p:cNvSpPr>
          <p:nvPr>
            <p:ph type="subTitle" idx="1"/>
          </p:nvPr>
        </p:nvSpPr>
        <p:spPr>
          <a:xfrm>
            <a:off x="3814725" y="537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subTitle" idx="2"/>
          </p:nvPr>
        </p:nvSpPr>
        <p:spPr>
          <a:xfrm>
            <a:off x="3814725" y="90870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195" name="Google Shape;195;p29"/>
          <p:cNvSpPr txBox="1">
            <a:spLocks noGrp="1"/>
          </p:cNvSpPr>
          <p:nvPr>
            <p:ph type="subTitle" idx="3"/>
          </p:nvPr>
        </p:nvSpPr>
        <p:spPr>
          <a:xfrm>
            <a:off x="3814725" y="2150549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6" name="Google Shape;196;p29"/>
          <p:cNvSpPr txBox="1">
            <a:spLocks noGrp="1"/>
          </p:cNvSpPr>
          <p:nvPr>
            <p:ph type="subTitle" idx="4"/>
          </p:nvPr>
        </p:nvSpPr>
        <p:spPr>
          <a:xfrm>
            <a:off x="3814725" y="2531948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197" name="Google Shape;197;p29"/>
          <p:cNvSpPr txBox="1">
            <a:spLocks noGrp="1"/>
          </p:cNvSpPr>
          <p:nvPr>
            <p:ph type="subTitle" idx="5"/>
          </p:nvPr>
        </p:nvSpPr>
        <p:spPr>
          <a:xfrm>
            <a:off x="3814725" y="3770513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subTitle" idx="6"/>
          </p:nvPr>
        </p:nvSpPr>
        <p:spPr>
          <a:xfrm>
            <a:off x="3814725" y="4151913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_ONLY_2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>
            <a:spLocks noGrp="1"/>
          </p:cNvSpPr>
          <p:nvPr>
            <p:ph type="title"/>
          </p:nvPr>
        </p:nvSpPr>
        <p:spPr>
          <a:xfrm>
            <a:off x="489900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3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6" r:id="rId4"/>
    <p:sldLayoutId id="2147483657" r:id="rId5"/>
    <p:sldLayoutId id="2147483658" r:id="rId6"/>
    <p:sldLayoutId id="2147483661" r:id="rId7"/>
    <p:sldLayoutId id="2147483675" r:id="rId8"/>
    <p:sldLayoutId id="2147483681" r:id="rId9"/>
    <p:sldLayoutId id="2147483686" r:id="rId10"/>
    <p:sldLayoutId id="2147483692" r:id="rId11"/>
    <p:sldLayoutId id="2147483693" r:id="rId12"/>
    <p:sldLayoutId id="2147483706" r:id="rId13"/>
    <p:sldLayoutId id="2147483707" r:id="rId14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4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Phase 4</a:t>
            </a:r>
            <a:endParaRPr dirty="0"/>
          </a:p>
        </p:txBody>
      </p:sp>
      <p:sp>
        <p:nvSpPr>
          <p:cNvPr id="460" name="Google Shape;460;p64"/>
          <p:cNvSpPr txBox="1">
            <a:spLocks noGrp="1"/>
          </p:cNvSpPr>
          <p:nvPr>
            <p:ph type="ctrTitle"/>
          </p:nvPr>
        </p:nvSpPr>
        <p:spPr>
          <a:xfrm>
            <a:off x="1399922" y="1457249"/>
            <a:ext cx="6684021" cy="237837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3600" dirty="0"/>
              <a:t>Twitter Sentiment Classification:</a:t>
            </a:r>
            <a:endParaRPr sz="3600" dirty="0">
              <a:solidFill>
                <a:schemeClr val="dk1"/>
              </a:solidFill>
            </a:endParaRPr>
          </a:p>
          <a:p>
            <a:pPr lvl="0">
              <a:buSzPts val="1100"/>
            </a:pPr>
            <a:r>
              <a:rPr lang="en" sz="3600" dirty="0">
                <a:solidFill>
                  <a:schemeClr val="lt1"/>
                </a:solidFill>
              </a:rPr>
              <a:t>apple vs google Products</a:t>
            </a:r>
            <a:endParaRPr sz="36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8" name="Google Shape;1298;p97"/>
          <p:cNvPicPr preferRelativeResize="0"/>
          <p:nvPr/>
        </p:nvPicPr>
        <p:blipFill rotWithShape="1">
          <a:blip r:embed="rId3">
            <a:alphaModFix/>
          </a:blip>
          <a:srcRect l="15721" t="-274" r="17295" b="-1300"/>
          <a:stretch/>
        </p:blipFill>
        <p:spPr>
          <a:xfrm>
            <a:off x="3019425" y="-14250"/>
            <a:ext cx="6124500" cy="522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9" name="Google Shape;1299;p97"/>
          <p:cNvSpPr/>
          <p:nvPr/>
        </p:nvSpPr>
        <p:spPr>
          <a:xfrm>
            <a:off x="4694775" y="0"/>
            <a:ext cx="3695700" cy="4783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00" name="Google Shape;1300;p97"/>
          <p:cNvSpPr txBox="1">
            <a:spLocks noGrp="1"/>
          </p:cNvSpPr>
          <p:nvPr>
            <p:ph type="title"/>
          </p:nvPr>
        </p:nvSpPr>
        <p:spPr>
          <a:xfrm>
            <a:off x="99299" y="1892800"/>
            <a:ext cx="2920126" cy="11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Recommendations</a:t>
            </a:r>
            <a:endParaRPr sz="3200" dirty="0"/>
          </a:p>
        </p:txBody>
      </p:sp>
      <p:sp>
        <p:nvSpPr>
          <p:cNvPr id="1301" name="Google Shape;1301;p97"/>
          <p:cNvSpPr txBox="1">
            <a:spLocks noGrp="1"/>
          </p:cNvSpPr>
          <p:nvPr>
            <p:ph type="subTitle" idx="1"/>
          </p:nvPr>
        </p:nvSpPr>
        <p:spPr>
          <a:xfrm>
            <a:off x="4800600" y="1056212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1302" name="Google Shape;1302;p97"/>
          <p:cNvSpPr txBox="1">
            <a:spLocks noGrp="1"/>
          </p:cNvSpPr>
          <p:nvPr>
            <p:ph type="subTitle" idx="2"/>
          </p:nvPr>
        </p:nvSpPr>
        <p:spPr>
          <a:xfrm>
            <a:off x="4800600" y="1413985"/>
            <a:ext cx="34050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Integrate this with real-time monitoring</a:t>
            </a:r>
            <a:endParaRPr dirty="0"/>
          </a:p>
        </p:txBody>
      </p:sp>
      <p:sp>
        <p:nvSpPr>
          <p:cNvPr id="1305" name="Google Shape;1305;p97"/>
          <p:cNvSpPr txBox="1">
            <a:spLocks noGrp="1"/>
          </p:cNvSpPr>
          <p:nvPr>
            <p:ph type="subTitle" idx="4"/>
          </p:nvPr>
        </p:nvSpPr>
        <p:spPr>
          <a:xfrm>
            <a:off x="4800600" y="2376503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Try transformer-based models</a:t>
            </a:r>
            <a:endParaRPr dirty="0"/>
          </a:p>
        </p:txBody>
      </p:sp>
      <p:sp>
        <p:nvSpPr>
          <p:cNvPr id="1306" name="Google Shape;1306;p97"/>
          <p:cNvSpPr txBox="1">
            <a:spLocks noGrp="1"/>
          </p:cNvSpPr>
          <p:nvPr>
            <p:ph type="subTitle" idx="5"/>
          </p:nvPr>
        </p:nvSpPr>
        <p:spPr>
          <a:xfrm>
            <a:off x="4800600" y="2014539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cxnSp>
        <p:nvCxnSpPr>
          <p:cNvPr id="1307" name="Google Shape;1307;p97"/>
          <p:cNvCxnSpPr/>
          <p:nvPr/>
        </p:nvCxnSpPr>
        <p:spPr>
          <a:xfrm>
            <a:off x="9044700" y="114800"/>
            <a:ext cx="0" cy="4914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8" name="Google Shape;1308;p97"/>
          <p:cNvSpPr txBox="1">
            <a:spLocks noGrp="1"/>
          </p:cNvSpPr>
          <p:nvPr>
            <p:ph type="subTitle" idx="7"/>
          </p:nvPr>
        </p:nvSpPr>
        <p:spPr>
          <a:xfrm>
            <a:off x="4800600" y="3441241"/>
            <a:ext cx="3401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sentiment data to inform marketing/customer service</a:t>
            </a:r>
            <a:endParaRPr dirty="0"/>
          </a:p>
        </p:txBody>
      </p:sp>
      <p:cxnSp>
        <p:nvCxnSpPr>
          <p:cNvPr id="1309" name="Google Shape;1309;p97"/>
          <p:cNvCxnSpPr/>
          <p:nvPr/>
        </p:nvCxnSpPr>
        <p:spPr>
          <a:xfrm>
            <a:off x="3031987" y="107025"/>
            <a:ext cx="6024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0" name="Google Shape;1310;p97"/>
          <p:cNvCxnSpPr/>
          <p:nvPr/>
        </p:nvCxnSpPr>
        <p:spPr>
          <a:xfrm>
            <a:off x="3019425" y="5037000"/>
            <a:ext cx="6035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1" name="Google Shape;1311;p97"/>
          <p:cNvSpPr txBox="1">
            <a:spLocks noGrp="1"/>
          </p:cNvSpPr>
          <p:nvPr>
            <p:ph type="subTitle" idx="8"/>
          </p:nvPr>
        </p:nvSpPr>
        <p:spPr>
          <a:xfrm>
            <a:off x="4800600" y="2974241"/>
            <a:ext cx="1629000" cy="2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3191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976"/>
            <a:ext cx="9144002" cy="5135802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8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80"/>
          <p:cNvSpPr/>
          <p:nvPr/>
        </p:nvSpPr>
        <p:spPr>
          <a:xfrm>
            <a:off x="1885263" y="0"/>
            <a:ext cx="5153700" cy="2029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80"/>
          <p:cNvSpPr txBox="1">
            <a:spLocks noGrp="1"/>
          </p:cNvSpPr>
          <p:nvPr>
            <p:ph type="body" idx="1"/>
          </p:nvPr>
        </p:nvSpPr>
        <p:spPr>
          <a:xfrm>
            <a:off x="1975713" y="277650"/>
            <a:ext cx="4972800" cy="15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/ q &amp; A</a:t>
            </a:r>
            <a:endParaRPr dirty="0"/>
          </a:p>
        </p:txBody>
      </p:sp>
      <p:cxnSp>
        <p:nvCxnSpPr>
          <p:cNvPr id="742" name="Google Shape;742;p80"/>
          <p:cNvCxnSpPr/>
          <p:nvPr/>
        </p:nvCxnSpPr>
        <p:spPr>
          <a:xfrm rot="10800000">
            <a:off x="1885413" y="106200"/>
            <a:ext cx="5164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9"/>
          <p:cNvSpPr txBox="1">
            <a:spLocks noGrp="1"/>
          </p:cNvSpPr>
          <p:nvPr>
            <p:ph type="title"/>
          </p:nvPr>
        </p:nvSpPr>
        <p:spPr>
          <a:xfrm>
            <a:off x="1877352" y="961363"/>
            <a:ext cx="4240148" cy="9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6</a:t>
            </a:r>
            <a:endParaRPr b="1" dirty="0"/>
          </a:p>
        </p:txBody>
      </p:sp>
      <p:sp>
        <p:nvSpPr>
          <p:cNvPr id="523" name="Google Shape;523;p69"/>
          <p:cNvSpPr txBox="1">
            <a:spLocks noGrp="1"/>
          </p:cNvSpPr>
          <p:nvPr>
            <p:ph type="title" idx="2"/>
          </p:nvPr>
        </p:nvSpPr>
        <p:spPr>
          <a:xfrm>
            <a:off x="4454300" y="1954962"/>
            <a:ext cx="4321500" cy="123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members</a:t>
            </a:r>
            <a:endParaRPr dirty="0"/>
          </a:p>
        </p:txBody>
      </p:sp>
      <p:sp>
        <p:nvSpPr>
          <p:cNvPr id="524" name="Google Shape;524;p69"/>
          <p:cNvSpPr txBox="1">
            <a:spLocks noGrp="1"/>
          </p:cNvSpPr>
          <p:nvPr>
            <p:ph type="subTitle" idx="1"/>
          </p:nvPr>
        </p:nvSpPr>
        <p:spPr>
          <a:xfrm>
            <a:off x="4454300" y="3773533"/>
            <a:ext cx="3834000" cy="6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Viola </a:t>
            </a:r>
            <a:r>
              <a:rPr lang="en" dirty="0" err="1"/>
              <a:t>Kimitei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-Paul </a:t>
            </a:r>
            <a:r>
              <a:rPr lang="en" dirty="0" err="1"/>
              <a:t>Otuoro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-Charles Owiti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-Makena Odongo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70"/>
          <p:cNvSpPr txBox="1">
            <a:spLocks noGrp="1"/>
          </p:cNvSpPr>
          <p:nvPr>
            <p:ph type="subTitle" idx="1"/>
          </p:nvPr>
        </p:nvSpPr>
        <p:spPr>
          <a:xfrm>
            <a:off x="4863950" y="918286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dirty="0"/>
              <a:t>Can we predict whether a tweet expresses </a:t>
            </a:r>
            <a:r>
              <a:rPr lang="en-GB" b="1" dirty="0"/>
              <a:t>positive</a:t>
            </a:r>
            <a:r>
              <a:rPr lang="en-GB" dirty="0"/>
              <a:t>, </a:t>
            </a:r>
            <a:r>
              <a:rPr lang="en-GB" b="1" dirty="0"/>
              <a:t>neutral</a:t>
            </a:r>
            <a:r>
              <a:rPr lang="en-GB" dirty="0"/>
              <a:t>, or </a:t>
            </a:r>
            <a:r>
              <a:rPr lang="en-GB" b="1" dirty="0"/>
              <a:t>negative</a:t>
            </a:r>
            <a:r>
              <a:rPr lang="en-GB" dirty="0"/>
              <a:t> sentiment about Apple or Google products?</a:t>
            </a:r>
          </a:p>
        </p:txBody>
      </p:sp>
      <p:sp>
        <p:nvSpPr>
          <p:cNvPr id="530" name="Google Shape;530;p70"/>
          <p:cNvSpPr txBox="1">
            <a:spLocks noGrp="1"/>
          </p:cNvSpPr>
          <p:nvPr>
            <p:ph type="title"/>
          </p:nvPr>
        </p:nvSpPr>
        <p:spPr>
          <a:xfrm>
            <a:off x="4863950" y="345586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problem</a:t>
            </a:r>
            <a:endParaRPr dirty="0"/>
          </a:p>
        </p:txBody>
      </p:sp>
      <p:pic>
        <p:nvPicPr>
          <p:cNvPr id="531" name="Google Shape;531;p70"/>
          <p:cNvPicPr preferRelativeResize="0"/>
          <p:nvPr/>
        </p:nvPicPr>
        <p:blipFill rotWithShape="1">
          <a:blip r:embed="rId3">
            <a:alphaModFix/>
          </a:blip>
          <a:srcRect l="25751" r="25751"/>
          <a:stretch/>
        </p:blipFill>
        <p:spPr>
          <a:xfrm>
            <a:off x="-54000" y="-85075"/>
            <a:ext cx="4626000" cy="5365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32" name="Google Shape;532;p70"/>
          <p:cNvCxnSpPr/>
          <p:nvPr/>
        </p:nvCxnSpPr>
        <p:spPr>
          <a:xfrm rot="10800000">
            <a:off x="102075" y="108900"/>
            <a:ext cx="0" cy="4919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3" name="Google Shape;533;p70"/>
          <p:cNvCxnSpPr/>
          <p:nvPr/>
        </p:nvCxnSpPr>
        <p:spPr>
          <a:xfrm rot="10800000">
            <a:off x="90450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4" name="Google Shape;534;p70"/>
          <p:cNvCxnSpPr/>
          <p:nvPr/>
        </p:nvCxnSpPr>
        <p:spPr>
          <a:xfrm rot="10800000">
            <a:off x="90450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529;p70">
            <a:extLst>
              <a:ext uri="{FF2B5EF4-FFF2-40B4-BE49-F238E27FC236}">
                <a16:creationId xmlns:a16="http://schemas.microsoft.com/office/drawing/2014/main" id="{AB35DEBA-E648-1F75-6AA0-AEF9DF5F9EF3}"/>
              </a:ext>
            </a:extLst>
          </p:cNvPr>
          <p:cNvSpPr txBox="1">
            <a:spLocks/>
          </p:cNvSpPr>
          <p:nvPr/>
        </p:nvSpPr>
        <p:spPr>
          <a:xfrm>
            <a:off x="4889962" y="3088563"/>
            <a:ext cx="3566700" cy="11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  <a:defRPr sz="18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pPr marL="0" indent="0"/>
            <a:r>
              <a:rPr lang="en-GB" dirty="0"/>
              <a:t>Tweets are a concise, informal and sentiment-rich that help us understand customer satisfaction and public opinion.</a:t>
            </a:r>
          </a:p>
        </p:txBody>
      </p:sp>
      <p:sp>
        <p:nvSpPr>
          <p:cNvPr id="7" name="Google Shape;530;p70">
            <a:extLst>
              <a:ext uri="{FF2B5EF4-FFF2-40B4-BE49-F238E27FC236}">
                <a16:creationId xmlns:a16="http://schemas.microsoft.com/office/drawing/2014/main" id="{FC2C4DE2-2A33-84F9-D506-6084907C3021}"/>
              </a:ext>
            </a:extLst>
          </p:cNvPr>
          <p:cNvSpPr txBox="1">
            <a:spLocks/>
          </p:cNvSpPr>
          <p:nvPr/>
        </p:nvSpPr>
        <p:spPr>
          <a:xfrm>
            <a:off x="4889962" y="2515863"/>
            <a:ext cx="383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3500" b="1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Why it matters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" name="Google Shape;664;p75"/>
          <p:cNvPicPr preferRelativeResize="0"/>
          <p:nvPr/>
        </p:nvPicPr>
        <p:blipFill rotWithShape="1">
          <a:blip r:embed="rId3">
            <a:alphaModFix/>
          </a:blip>
          <a:srcRect t="3985" b="3976"/>
          <a:stretch/>
        </p:blipFill>
        <p:spPr>
          <a:xfrm flipH="1">
            <a:off x="-20475" y="-17850"/>
            <a:ext cx="3752850" cy="51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75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75"/>
          <p:cNvSpPr txBox="1">
            <a:spLocks noGrp="1"/>
          </p:cNvSpPr>
          <p:nvPr>
            <p:ph type="subTitle" idx="1"/>
          </p:nvPr>
        </p:nvSpPr>
        <p:spPr>
          <a:xfrm>
            <a:off x="3814725" y="537500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667" name="Google Shape;667;p75"/>
          <p:cNvSpPr txBox="1">
            <a:spLocks noGrp="1"/>
          </p:cNvSpPr>
          <p:nvPr>
            <p:ph type="subTitle" idx="2"/>
          </p:nvPr>
        </p:nvSpPr>
        <p:spPr>
          <a:xfrm>
            <a:off x="3814725" y="90870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Collected labelled tweets from 9000+ tweets</a:t>
            </a:r>
          </a:p>
        </p:txBody>
      </p:sp>
      <p:sp>
        <p:nvSpPr>
          <p:cNvPr id="668" name="Google Shape;668;p75"/>
          <p:cNvSpPr txBox="1">
            <a:spLocks noGrp="1"/>
          </p:cNvSpPr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What we did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669" name="Google Shape;669;p75"/>
          <p:cNvCxnSpPr/>
          <p:nvPr/>
        </p:nvCxnSpPr>
        <p:spPr>
          <a:xfrm rot="10800000">
            <a:off x="103276" y="3451500"/>
            <a:ext cx="0" cy="1577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0" name="Google Shape;670;p75"/>
          <p:cNvCxnSpPr/>
          <p:nvPr/>
        </p:nvCxnSpPr>
        <p:spPr>
          <a:xfrm rot="10800000">
            <a:off x="101477" y="5036375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1" name="Google Shape;671;p75"/>
          <p:cNvCxnSpPr/>
          <p:nvPr/>
        </p:nvCxnSpPr>
        <p:spPr>
          <a:xfrm rot="10800000">
            <a:off x="101477" y="101275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2" name="Google Shape;672;p75"/>
          <p:cNvCxnSpPr/>
          <p:nvPr/>
        </p:nvCxnSpPr>
        <p:spPr>
          <a:xfrm rot="10800000">
            <a:off x="103275" y="115450"/>
            <a:ext cx="0" cy="4924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3" name="Google Shape;673;p75"/>
          <p:cNvSpPr txBox="1">
            <a:spLocks noGrp="1"/>
          </p:cNvSpPr>
          <p:nvPr>
            <p:ph type="subTitle" idx="3"/>
          </p:nvPr>
        </p:nvSpPr>
        <p:spPr>
          <a:xfrm>
            <a:off x="3814725" y="2150549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674" name="Google Shape;674;p75"/>
          <p:cNvSpPr txBox="1">
            <a:spLocks noGrp="1"/>
          </p:cNvSpPr>
          <p:nvPr>
            <p:ph type="subTitle" idx="4"/>
          </p:nvPr>
        </p:nvSpPr>
        <p:spPr>
          <a:xfrm>
            <a:off x="3814725" y="2629052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Cleaned and preprocessed text using python language</a:t>
            </a:r>
            <a:endParaRPr dirty="0"/>
          </a:p>
        </p:txBody>
      </p:sp>
      <p:sp>
        <p:nvSpPr>
          <p:cNvPr id="675" name="Google Shape;675;p75"/>
          <p:cNvSpPr txBox="1">
            <a:spLocks noGrp="1"/>
          </p:cNvSpPr>
          <p:nvPr>
            <p:ph type="subTitle" idx="5"/>
          </p:nvPr>
        </p:nvSpPr>
        <p:spPr>
          <a:xfrm>
            <a:off x="3814725" y="3770513"/>
            <a:ext cx="18744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676" name="Google Shape;676;p75"/>
          <p:cNvSpPr txBox="1">
            <a:spLocks noGrp="1"/>
          </p:cNvSpPr>
          <p:nvPr>
            <p:ph type="subTitle" idx="6"/>
          </p:nvPr>
        </p:nvSpPr>
        <p:spPr>
          <a:xfrm>
            <a:off x="3814725" y="4079085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Used ML to predict sentiment</a:t>
            </a:r>
            <a:endParaRPr dirty="0"/>
          </a:p>
        </p:txBody>
      </p:sp>
      <p:cxnSp>
        <p:nvCxnSpPr>
          <p:cNvPr id="677" name="Google Shape;677;p75"/>
          <p:cNvCxnSpPr/>
          <p:nvPr/>
        </p:nvCxnSpPr>
        <p:spPr>
          <a:xfrm rot="10800000">
            <a:off x="3722175" y="118325"/>
            <a:ext cx="2049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8" name="Google Shape;678;p75"/>
          <p:cNvCxnSpPr/>
          <p:nvPr/>
        </p:nvCxnSpPr>
        <p:spPr>
          <a:xfrm rot="10800000">
            <a:off x="3722175" y="5036375"/>
            <a:ext cx="2049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75"/>
          <p:cNvCxnSpPr/>
          <p:nvPr/>
        </p:nvCxnSpPr>
        <p:spPr>
          <a:xfrm rot="10800000">
            <a:off x="101477" y="114750"/>
            <a:ext cx="3630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0" name="Google Shape;680;p75"/>
          <p:cNvSpPr/>
          <p:nvPr/>
        </p:nvSpPr>
        <p:spPr>
          <a:xfrm>
            <a:off x="5899419" y="580675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75"/>
          <p:cNvSpPr/>
          <p:nvPr/>
        </p:nvSpPr>
        <p:spPr>
          <a:xfrm>
            <a:off x="5899419" y="2197727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75"/>
          <p:cNvSpPr/>
          <p:nvPr/>
        </p:nvSpPr>
        <p:spPr>
          <a:xfrm>
            <a:off x="5899419" y="3821054"/>
            <a:ext cx="570000" cy="570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" name="Google Shape;683;p75"/>
          <p:cNvGrpSpPr/>
          <p:nvPr/>
        </p:nvGrpSpPr>
        <p:grpSpPr>
          <a:xfrm>
            <a:off x="6006405" y="688311"/>
            <a:ext cx="356142" cy="354402"/>
            <a:chOff x="5875585" y="3981399"/>
            <a:chExt cx="479008" cy="476668"/>
          </a:xfrm>
        </p:grpSpPr>
        <p:sp>
          <p:nvSpPr>
            <p:cNvPr id="684" name="Google Shape;684;p75"/>
            <p:cNvSpPr/>
            <p:nvPr/>
          </p:nvSpPr>
          <p:spPr>
            <a:xfrm>
              <a:off x="5875585" y="3981527"/>
              <a:ext cx="436249" cy="476454"/>
            </a:xfrm>
            <a:custGeom>
              <a:avLst/>
              <a:gdLst/>
              <a:ahLst/>
              <a:cxnLst/>
              <a:rect l="l" t="t" r="r" b="b"/>
              <a:pathLst>
                <a:path w="20395" h="22272" extrusionOk="0">
                  <a:moveTo>
                    <a:pt x="16018" y="2693"/>
                  </a:moveTo>
                  <a:cubicBezTo>
                    <a:pt x="16429" y="2693"/>
                    <a:pt x="16763" y="3027"/>
                    <a:pt x="16763" y="3441"/>
                  </a:cubicBezTo>
                  <a:lnTo>
                    <a:pt x="16763" y="4207"/>
                  </a:lnTo>
                  <a:cubicBezTo>
                    <a:pt x="16763" y="4618"/>
                    <a:pt x="16429" y="4953"/>
                    <a:pt x="16018" y="4953"/>
                  </a:cubicBezTo>
                  <a:cubicBezTo>
                    <a:pt x="15607" y="4953"/>
                    <a:pt x="15273" y="4618"/>
                    <a:pt x="15273" y="4207"/>
                  </a:cubicBezTo>
                  <a:lnTo>
                    <a:pt x="15273" y="3441"/>
                  </a:lnTo>
                  <a:cubicBezTo>
                    <a:pt x="15273" y="3027"/>
                    <a:pt x="15607" y="2693"/>
                    <a:pt x="16018" y="2693"/>
                  </a:cubicBezTo>
                  <a:close/>
                  <a:moveTo>
                    <a:pt x="16018" y="861"/>
                  </a:moveTo>
                  <a:cubicBezTo>
                    <a:pt x="17087" y="861"/>
                    <a:pt x="18076" y="1418"/>
                    <a:pt x="18630" y="2334"/>
                  </a:cubicBezTo>
                  <a:cubicBezTo>
                    <a:pt x="19180" y="3246"/>
                    <a:pt x="19211" y="4382"/>
                    <a:pt x="18717" y="5329"/>
                  </a:cubicBezTo>
                  <a:cubicBezTo>
                    <a:pt x="18490" y="4956"/>
                    <a:pt x="18121" y="4698"/>
                    <a:pt x="17693" y="4618"/>
                  </a:cubicBezTo>
                  <a:lnTo>
                    <a:pt x="17585" y="4597"/>
                  </a:lnTo>
                  <a:cubicBezTo>
                    <a:pt x="17620" y="4472"/>
                    <a:pt x="17634" y="4340"/>
                    <a:pt x="17634" y="4207"/>
                  </a:cubicBezTo>
                  <a:lnTo>
                    <a:pt x="17634" y="3441"/>
                  </a:lnTo>
                  <a:cubicBezTo>
                    <a:pt x="17634" y="2547"/>
                    <a:pt x="16909" y="1822"/>
                    <a:pt x="16018" y="1822"/>
                  </a:cubicBezTo>
                  <a:cubicBezTo>
                    <a:pt x="15127" y="1822"/>
                    <a:pt x="14402" y="2547"/>
                    <a:pt x="14402" y="3441"/>
                  </a:cubicBezTo>
                  <a:lnTo>
                    <a:pt x="14402" y="4207"/>
                  </a:lnTo>
                  <a:cubicBezTo>
                    <a:pt x="14402" y="4340"/>
                    <a:pt x="14420" y="4472"/>
                    <a:pt x="14451" y="4601"/>
                  </a:cubicBezTo>
                  <a:lnTo>
                    <a:pt x="14343" y="4618"/>
                  </a:lnTo>
                  <a:cubicBezTo>
                    <a:pt x="13918" y="4698"/>
                    <a:pt x="13546" y="4956"/>
                    <a:pt x="13323" y="5329"/>
                  </a:cubicBezTo>
                  <a:cubicBezTo>
                    <a:pt x="12254" y="3299"/>
                    <a:pt x="13723" y="861"/>
                    <a:pt x="16018" y="861"/>
                  </a:cubicBezTo>
                  <a:close/>
                  <a:moveTo>
                    <a:pt x="17115" y="5398"/>
                  </a:moveTo>
                  <a:lnTo>
                    <a:pt x="17533" y="5475"/>
                  </a:lnTo>
                  <a:cubicBezTo>
                    <a:pt x="17839" y="5534"/>
                    <a:pt x="18062" y="5802"/>
                    <a:pt x="18062" y="6112"/>
                  </a:cubicBezTo>
                  <a:lnTo>
                    <a:pt x="18062" y="6168"/>
                  </a:lnTo>
                  <a:cubicBezTo>
                    <a:pt x="17482" y="6694"/>
                    <a:pt x="16750" y="6956"/>
                    <a:pt x="16018" y="6956"/>
                  </a:cubicBezTo>
                  <a:cubicBezTo>
                    <a:pt x="15286" y="6956"/>
                    <a:pt x="14554" y="6694"/>
                    <a:pt x="13974" y="6168"/>
                  </a:cubicBezTo>
                  <a:lnTo>
                    <a:pt x="13974" y="6112"/>
                  </a:lnTo>
                  <a:cubicBezTo>
                    <a:pt x="13974" y="5802"/>
                    <a:pt x="14197" y="5534"/>
                    <a:pt x="14503" y="5475"/>
                  </a:cubicBezTo>
                  <a:lnTo>
                    <a:pt x="14925" y="5398"/>
                  </a:lnTo>
                  <a:cubicBezTo>
                    <a:pt x="15233" y="5684"/>
                    <a:pt x="15625" y="5827"/>
                    <a:pt x="16018" y="5827"/>
                  </a:cubicBezTo>
                  <a:cubicBezTo>
                    <a:pt x="16412" y="5827"/>
                    <a:pt x="16805" y="5684"/>
                    <a:pt x="17115" y="5398"/>
                  </a:cubicBezTo>
                  <a:close/>
                  <a:moveTo>
                    <a:pt x="2880" y="7167"/>
                  </a:moveTo>
                  <a:lnTo>
                    <a:pt x="2880" y="7167"/>
                  </a:lnTo>
                  <a:cubicBezTo>
                    <a:pt x="2776" y="7383"/>
                    <a:pt x="2699" y="7613"/>
                    <a:pt x="2644" y="7846"/>
                  </a:cubicBezTo>
                  <a:cubicBezTo>
                    <a:pt x="2511" y="7811"/>
                    <a:pt x="2382" y="7766"/>
                    <a:pt x="2257" y="7710"/>
                  </a:cubicBezTo>
                  <a:cubicBezTo>
                    <a:pt x="2452" y="7512"/>
                    <a:pt x="2661" y="7331"/>
                    <a:pt x="2880" y="7167"/>
                  </a:cubicBezTo>
                  <a:close/>
                  <a:moveTo>
                    <a:pt x="8695" y="7167"/>
                  </a:moveTo>
                  <a:lnTo>
                    <a:pt x="8695" y="7167"/>
                  </a:lnTo>
                  <a:cubicBezTo>
                    <a:pt x="8918" y="7331"/>
                    <a:pt x="9127" y="7512"/>
                    <a:pt x="9322" y="7714"/>
                  </a:cubicBezTo>
                  <a:lnTo>
                    <a:pt x="9319" y="7710"/>
                  </a:lnTo>
                  <a:cubicBezTo>
                    <a:pt x="9197" y="7766"/>
                    <a:pt x="9068" y="7811"/>
                    <a:pt x="8936" y="7846"/>
                  </a:cubicBezTo>
                  <a:cubicBezTo>
                    <a:pt x="8883" y="7613"/>
                    <a:pt x="8803" y="7383"/>
                    <a:pt x="8695" y="7167"/>
                  </a:cubicBezTo>
                  <a:close/>
                  <a:moveTo>
                    <a:pt x="5356" y="6255"/>
                  </a:moveTo>
                  <a:lnTo>
                    <a:pt x="5353" y="7919"/>
                  </a:lnTo>
                  <a:lnTo>
                    <a:pt x="3524" y="7919"/>
                  </a:lnTo>
                  <a:cubicBezTo>
                    <a:pt x="3772" y="7066"/>
                    <a:pt x="4482" y="6422"/>
                    <a:pt x="5356" y="6255"/>
                  </a:cubicBezTo>
                  <a:close/>
                  <a:moveTo>
                    <a:pt x="6223" y="6255"/>
                  </a:moveTo>
                  <a:cubicBezTo>
                    <a:pt x="7101" y="6422"/>
                    <a:pt x="7807" y="7066"/>
                    <a:pt x="8058" y="7919"/>
                  </a:cubicBezTo>
                  <a:lnTo>
                    <a:pt x="6223" y="7919"/>
                  </a:lnTo>
                  <a:lnTo>
                    <a:pt x="6223" y="6255"/>
                  </a:lnTo>
                  <a:close/>
                  <a:moveTo>
                    <a:pt x="1700" y="8403"/>
                  </a:moveTo>
                  <a:cubicBezTo>
                    <a:pt x="1968" y="8550"/>
                    <a:pt x="2257" y="8657"/>
                    <a:pt x="2560" y="8720"/>
                  </a:cubicBezTo>
                  <a:lnTo>
                    <a:pt x="2560" y="10698"/>
                  </a:lnTo>
                  <a:lnTo>
                    <a:pt x="892" y="10698"/>
                  </a:lnTo>
                  <a:cubicBezTo>
                    <a:pt x="962" y="9876"/>
                    <a:pt x="1240" y="9089"/>
                    <a:pt x="1700" y="8407"/>
                  </a:cubicBezTo>
                  <a:lnTo>
                    <a:pt x="1700" y="8403"/>
                  </a:lnTo>
                  <a:close/>
                  <a:moveTo>
                    <a:pt x="5353" y="8793"/>
                  </a:moveTo>
                  <a:lnTo>
                    <a:pt x="5353" y="10698"/>
                  </a:lnTo>
                  <a:lnTo>
                    <a:pt x="3430" y="10698"/>
                  </a:lnTo>
                  <a:lnTo>
                    <a:pt x="3430" y="8793"/>
                  </a:lnTo>
                  <a:close/>
                  <a:moveTo>
                    <a:pt x="8149" y="8793"/>
                  </a:moveTo>
                  <a:lnTo>
                    <a:pt x="8149" y="10698"/>
                  </a:lnTo>
                  <a:lnTo>
                    <a:pt x="6223" y="10698"/>
                  </a:lnTo>
                  <a:lnTo>
                    <a:pt x="6223" y="8793"/>
                  </a:lnTo>
                  <a:close/>
                  <a:moveTo>
                    <a:pt x="9882" y="8407"/>
                  </a:moveTo>
                  <a:cubicBezTo>
                    <a:pt x="10340" y="9092"/>
                    <a:pt x="10618" y="9878"/>
                    <a:pt x="10687" y="10698"/>
                  </a:cubicBezTo>
                  <a:lnTo>
                    <a:pt x="9019" y="10698"/>
                  </a:lnTo>
                  <a:lnTo>
                    <a:pt x="9019" y="8720"/>
                  </a:lnTo>
                  <a:cubicBezTo>
                    <a:pt x="9322" y="8658"/>
                    <a:pt x="9610" y="8553"/>
                    <a:pt x="9882" y="8407"/>
                  </a:cubicBezTo>
                  <a:close/>
                  <a:moveTo>
                    <a:pt x="5353" y="11568"/>
                  </a:moveTo>
                  <a:lnTo>
                    <a:pt x="5353" y="13473"/>
                  </a:lnTo>
                  <a:lnTo>
                    <a:pt x="3430" y="13473"/>
                  </a:lnTo>
                  <a:lnTo>
                    <a:pt x="3430" y="11568"/>
                  </a:lnTo>
                  <a:close/>
                  <a:moveTo>
                    <a:pt x="8149" y="11568"/>
                  </a:moveTo>
                  <a:lnTo>
                    <a:pt x="8149" y="13473"/>
                  </a:lnTo>
                  <a:lnTo>
                    <a:pt x="6223" y="13473"/>
                  </a:lnTo>
                  <a:lnTo>
                    <a:pt x="6223" y="11568"/>
                  </a:lnTo>
                  <a:close/>
                  <a:moveTo>
                    <a:pt x="2560" y="11568"/>
                  </a:moveTo>
                  <a:lnTo>
                    <a:pt x="2560" y="13543"/>
                  </a:lnTo>
                  <a:cubicBezTo>
                    <a:pt x="2257" y="13605"/>
                    <a:pt x="1968" y="13713"/>
                    <a:pt x="1700" y="13860"/>
                  </a:cubicBezTo>
                  <a:cubicBezTo>
                    <a:pt x="1240" y="13174"/>
                    <a:pt x="965" y="12387"/>
                    <a:pt x="892" y="11568"/>
                  </a:cubicBezTo>
                  <a:close/>
                  <a:moveTo>
                    <a:pt x="10687" y="11568"/>
                  </a:moveTo>
                  <a:cubicBezTo>
                    <a:pt x="10617" y="12387"/>
                    <a:pt x="10339" y="13177"/>
                    <a:pt x="9883" y="13860"/>
                  </a:cubicBezTo>
                  <a:lnTo>
                    <a:pt x="9879" y="13860"/>
                  </a:lnTo>
                  <a:cubicBezTo>
                    <a:pt x="9611" y="13713"/>
                    <a:pt x="9322" y="13605"/>
                    <a:pt x="9019" y="13543"/>
                  </a:cubicBezTo>
                  <a:lnTo>
                    <a:pt x="9019" y="11568"/>
                  </a:lnTo>
                  <a:close/>
                  <a:moveTo>
                    <a:pt x="2644" y="14417"/>
                  </a:moveTo>
                  <a:cubicBezTo>
                    <a:pt x="2696" y="14653"/>
                    <a:pt x="2776" y="14880"/>
                    <a:pt x="2880" y="15096"/>
                  </a:cubicBezTo>
                  <a:cubicBezTo>
                    <a:pt x="2661" y="14932"/>
                    <a:pt x="2452" y="14751"/>
                    <a:pt x="2260" y="14553"/>
                  </a:cubicBezTo>
                  <a:cubicBezTo>
                    <a:pt x="2382" y="14497"/>
                    <a:pt x="2511" y="14452"/>
                    <a:pt x="2644" y="14417"/>
                  </a:cubicBezTo>
                  <a:close/>
                  <a:moveTo>
                    <a:pt x="8936" y="14417"/>
                  </a:moveTo>
                  <a:cubicBezTo>
                    <a:pt x="9068" y="14452"/>
                    <a:pt x="9197" y="14497"/>
                    <a:pt x="9319" y="14553"/>
                  </a:cubicBezTo>
                  <a:cubicBezTo>
                    <a:pt x="9127" y="14751"/>
                    <a:pt x="8922" y="14932"/>
                    <a:pt x="8699" y="15096"/>
                  </a:cubicBezTo>
                  <a:lnTo>
                    <a:pt x="8695" y="15096"/>
                  </a:lnTo>
                  <a:cubicBezTo>
                    <a:pt x="8803" y="14880"/>
                    <a:pt x="8883" y="14653"/>
                    <a:pt x="8936" y="14417"/>
                  </a:cubicBezTo>
                  <a:close/>
                  <a:moveTo>
                    <a:pt x="5353" y="14344"/>
                  </a:moveTo>
                  <a:lnTo>
                    <a:pt x="5353" y="16008"/>
                  </a:lnTo>
                  <a:cubicBezTo>
                    <a:pt x="4479" y="15841"/>
                    <a:pt x="3772" y="15197"/>
                    <a:pt x="3521" y="14344"/>
                  </a:cubicBezTo>
                  <a:close/>
                  <a:moveTo>
                    <a:pt x="8058" y="14344"/>
                  </a:moveTo>
                  <a:cubicBezTo>
                    <a:pt x="7807" y="15197"/>
                    <a:pt x="7101" y="15841"/>
                    <a:pt x="6227" y="16008"/>
                  </a:cubicBezTo>
                  <a:lnTo>
                    <a:pt x="6223" y="16008"/>
                  </a:lnTo>
                  <a:lnTo>
                    <a:pt x="6223" y="14344"/>
                  </a:lnTo>
                  <a:close/>
                  <a:moveTo>
                    <a:pt x="16067" y="17143"/>
                  </a:moveTo>
                  <a:cubicBezTo>
                    <a:pt x="16478" y="17143"/>
                    <a:pt x="16812" y="17477"/>
                    <a:pt x="16812" y="17892"/>
                  </a:cubicBezTo>
                  <a:lnTo>
                    <a:pt x="16812" y="18658"/>
                  </a:lnTo>
                  <a:cubicBezTo>
                    <a:pt x="16812" y="19069"/>
                    <a:pt x="16478" y="19403"/>
                    <a:pt x="16067" y="19403"/>
                  </a:cubicBezTo>
                  <a:cubicBezTo>
                    <a:pt x="15652" y="19403"/>
                    <a:pt x="15318" y="19069"/>
                    <a:pt x="15318" y="18658"/>
                  </a:cubicBezTo>
                  <a:lnTo>
                    <a:pt x="15318" y="18654"/>
                  </a:lnTo>
                  <a:lnTo>
                    <a:pt x="15318" y="17892"/>
                  </a:lnTo>
                  <a:cubicBezTo>
                    <a:pt x="15318" y="17477"/>
                    <a:pt x="15652" y="17143"/>
                    <a:pt x="16067" y="17143"/>
                  </a:cubicBezTo>
                  <a:close/>
                  <a:moveTo>
                    <a:pt x="16067" y="15312"/>
                  </a:moveTo>
                  <a:cubicBezTo>
                    <a:pt x="17136" y="15312"/>
                    <a:pt x="18125" y="15872"/>
                    <a:pt x="18678" y="16784"/>
                  </a:cubicBezTo>
                  <a:cubicBezTo>
                    <a:pt x="19228" y="17700"/>
                    <a:pt x="19260" y="18835"/>
                    <a:pt x="18765" y="19779"/>
                  </a:cubicBezTo>
                  <a:lnTo>
                    <a:pt x="18762" y="19776"/>
                  </a:lnTo>
                  <a:cubicBezTo>
                    <a:pt x="18539" y="19403"/>
                    <a:pt x="18170" y="19145"/>
                    <a:pt x="17745" y="19065"/>
                  </a:cubicBezTo>
                  <a:lnTo>
                    <a:pt x="17637" y="19044"/>
                  </a:lnTo>
                  <a:cubicBezTo>
                    <a:pt x="17669" y="18915"/>
                    <a:pt x="17686" y="18787"/>
                    <a:pt x="17686" y="18654"/>
                  </a:cubicBezTo>
                  <a:lnTo>
                    <a:pt x="17686" y="17892"/>
                  </a:lnTo>
                  <a:cubicBezTo>
                    <a:pt x="17686" y="16997"/>
                    <a:pt x="16962" y="16273"/>
                    <a:pt x="16067" y="16273"/>
                  </a:cubicBezTo>
                  <a:cubicBezTo>
                    <a:pt x="15175" y="16273"/>
                    <a:pt x="14451" y="16997"/>
                    <a:pt x="14451" y="17892"/>
                  </a:cubicBezTo>
                  <a:lnTo>
                    <a:pt x="14451" y="18658"/>
                  </a:lnTo>
                  <a:cubicBezTo>
                    <a:pt x="14451" y="18790"/>
                    <a:pt x="14469" y="18922"/>
                    <a:pt x="14500" y="19051"/>
                  </a:cubicBezTo>
                  <a:lnTo>
                    <a:pt x="14392" y="19072"/>
                  </a:lnTo>
                  <a:cubicBezTo>
                    <a:pt x="13967" y="19149"/>
                    <a:pt x="13595" y="19406"/>
                    <a:pt x="13372" y="19779"/>
                  </a:cubicBezTo>
                  <a:cubicBezTo>
                    <a:pt x="12303" y="17749"/>
                    <a:pt x="13776" y="15312"/>
                    <a:pt x="16067" y="15312"/>
                  </a:cubicBezTo>
                  <a:close/>
                  <a:moveTo>
                    <a:pt x="17160" y="19845"/>
                  </a:moveTo>
                  <a:lnTo>
                    <a:pt x="17581" y="19922"/>
                  </a:lnTo>
                  <a:cubicBezTo>
                    <a:pt x="17888" y="19981"/>
                    <a:pt x="18111" y="20246"/>
                    <a:pt x="18111" y="20559"/>
                  </a:cubicBezTo>
                  <a:lnTo>
                    <a:pt x="18111" y="20615"/>
                  </a:lnTo>
                  <a:cubicBezTo>
                    <a:pt x="17531" y="21140"/>
                    <a:pt x="16799" y="21403"/>
                    <a:pt x="16066" y="21403"/>
                  </a:cubicBezTo>
                  <a:cubicBezTo>
                    <a:pt x="15334" y="21403"/>
                    <a:pt x="14601" y="21140"/>
                    <a:pt x="14019" y="20615"/>
                  </a:cubicBezTo>
                  <a:lnTo>
                    <a:pt x="14019" y="20559"/>
                  </a:lnTo>
                  <a:cubicBezTo>
                    <a:pt x="14019" y="20246"/>
                    <a:pt x="14242" y="19981"/>
                    <a:pt x="14549" y="19922"/>
                  </a:cubicBezTo>
                  <a:lnTo>
                    <a:pt x="14970" y="19845"/>
                  </a:lnTo>
                  <a:cubicBezTo>
                    <a:pt x="15280" y="20131"/>
                    <a:pt x="15673" y="20273"/>
                    <a:pt x="16066" y="20273"/>
                  </a:cubicBezTo>
                  <a:cubicBezTo>
                    <a:pt x="16459" y="20273"/>
                    <a:pt x="16852" y="20131"/>
                    <a:pt x="17160" y="19845"/>
                  </a:cubicBezTo>
                  <a:close/>
                  <a:moveTo>
                    <a:pt x="16001" y="0"/>
                  </a:moveTo>
                  <a:cubicBezTo>
                    <a:pt x="15291" y="0"/>
                    <a:pt x="14573" y="194"/>
                    <a:pt x="13929" y="597"/>
                  </a:cubicBezTo>
                  <a:cubicBezTo>
                    <a:pt x="12174" y="1700"/>
                    <a:pt x="11582" y="3985"/>
                    <a:pt x="12585" y="5799"/>
                  </a:cubicBezTo>
                  <a:lnTo>
                    <a:pt x="10252" y="7449"/>
                  </a:lnTo>
                  <a:cubicBezTo>
                    <a:pt x="9151" y="6116"/>
                    <a:pt x="7515" y="5343"/>
                    <a:pt x="5788" y="5343"/>
                  </a:cubicBezTo>
                  <a:cubicBezTo>
                    <a:pt x="2598" y="5343"/>
                    <a:pt x="1" y="7940"/>
                    <a:pt x="1" y="11133"/>
                  </a:cubicBezTo>
                  <a:cubicBezTo>
                    <a:pt x="1" y="14326"/>
                    <a:pt x="2598" y="16920"/>
                    <a:pt x="5788" y="16920"/>
                  </a:cubicBezTo>
                  <a:cubicBezTo>
                    <a:pt x="7539" y="16920"/>
                    <a:pt x="9193" y="16130"/>
                    <a:pt x="10290" y="14768"/>
                  </a:cubicBezTo>
                  <a:lnTo>
                    <a:pt x="12644" y="16447"/>
                  </a:lnTo>
                  <a:cubicBezTo>
                    <a:pt x="11784" y="17993"/>
                    <a:pt x="12062" y="19922"/>
                    <a:pt x="13326" y="21154"/>
                  </a:cubicBezTo>
                  <a:cubicBezTo>
                    <a:pt x="14079" y="21890"/>
                    <a:pt x="15069" y="22272"/>
                    <a:pt x="16068" y="22272"/>
                  </a:cubicBezTo>
                  <a:cubicBezTo>
                    <a:pt x="16749" y="22272"/>
                    <a:pt x="17434" y="22095"/>
                    <a:pt x="18052" y="21732"/>
                  </a:cubicBezTo>
                  <a:cubicBezTo>
                    <a:pt x="19573" y="20838"/>
                    <a:pt x="20311" y="19030"/>
                    <a:pt x="19845" y="17328"/>
                  </a:cubicBezTo>
                  <a:cubicBezTo>
                    <a:pt x="19382" y="15621"/>
                    <a:pt x="17832" y="14438"/>
                    <a:pt x="16067" y="14438"/>
                  </a:cubicBezTo>
                  <a:cubicBezTo>
                    <a:pt x="14956" y="14438"/>
                    <a:pt x="13894" y="14911"/>
                    <a:pt x="13152" y="15740"/>
                  </a:cubicBezTo>
                  <a:lnTo>
                    <a:pt x="10788" y="14051"/>
                  </a:lnTo>
                  <a:cubicBezTo>
                    <a:pt x="11854" y="12230"/>
                    <a:pt x="11843" y="9970"/>
                    <a:pt x="10753" y="8160"/>
                  </a:cubicBezTo>
                  <a:lnTo>
                    <a:pt x="13090" y="6509"/>
                  </a:lnTo>
                  <a:cubicBezTo>
                    <a:pt x="13859" y="7374"/>
                    <a:pt x="14931" y="7819"/>
                    <a:pt x="16010" y="7819"/>
                  </a:cubicBezTo>
                  <a:cubicBezTo>
                    <a:pt x="16865" y="7819"/>
                    <a:pt x="17724" y="7540"/>
                    <a:pt x="18442" y="6969"/>
                  </a:cubicBezTo>
                  <a:cubicBezTo>
                    <a:pt x="20064" y="5677"/>
                    <a:pt x="20395" y="3344"/>
                    <a:pt x="19194" y="1652"/>
                  </a:cubicBezTo>
                  <a:cubicBezTo>
                    <a:pt x="18435" y="579"/>
                    <a:pt x="17229" y="0"/>
                    <a:pt x="16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75"/>
            <p:cNvSpPr/>
            <p:nvPr/>
          </p:nvSpPr>
          <p:spPr>
            <a:xfrm>
              <a:off x="6177163" y="4184307"/>
              <a:ext cx="177430" cy="70788"/>
            </a:xfrm>
            <a:custGeom>
              <a:avLst/>
              <a:gdLst/>
              <a:ahLst/>
              <a:cxnLst/>
              <a:rect l="l" t="t" r="r" b="b"/>
              <a:pathLst>
                <a:path w="8295" h="3309" extrusionOk="0">
                  <a:moveTo>
                    <a:pt x="6529" y="869"/>
                  </a:moveTo>
                  <a:cubicBezTo>
                    <a:pt x="6931" y="869"/>
                    <a:pt x="7316" y="1181"/>
                    <a:pt x="7316" y="1654"/>
                  </a:cubicBezTo>
                  <a:cubicBezTo>
                    <a:pt x="7316" y="2086"/>
                    <a:pt x="6968" y="2438"/>
                    <a:pt x="6533" y="2438"/>
                  </a:cubicBezTo>
                  <a:cubicBezTo>
                    <a:pt x="5836" y="2438"/>
                    <a:pt x="5488" y="1591"/>
                    <a:pt x="5979" y="1101"/>
                  </a:cubicBezTo>
                  <a:cubicBezTo>
                    <a:pt x="6139" y="940"/>
                    <a:pt x="6336" y="869"/>
                    <a:pt x="6529" y="869"/>
                  </a:cubicBezTo>
                  <a:close/>
                  <a:moveTo>
                    <a:pt x="6533" y="0"/>
                  </a:moveTo>
                  <a:cubicBezTo>
                    <a:pt x="5788" y="0"/>
                    <a:pt x="5136" y="498"/>
                    <a:pt x="4938" y="1219"/>
                  </a:cubicBezTo>
                  <a:lnTo>
                    <a:pt x="436" y="1219"/>
                  </a:lnTo>
                  <a:cubicBezTo>
                    <a:pt x="192" y="1219"/>
                    <a:pt x="0" y="1414"/>
                    <a:pt x="0" y="1654"/>
                  </a:cubicBezTo>
                  <a:cubicBezTo>
                    <a:pt x="0" y="1894"/>
                    <a:pt x="192" y="2089"/>
                    <a:pt x="436" y="2089"/>
                  </a:cubicBezTo>
                  <a:lnTo>
                    <a:pt x="4938" y="2089"/>
                  </a:lnTo>
                  <a:cubicBezTo>
                    <a:pt x="5105" y="2695"/>
                    <a:pt x="5600" y="3155"/>
                    <a:pt x="6216" y="3277"/>
                  </a:cubicBezTo>
                  <a:cubicBezTo>
                    <a:pt x="6323" y="3298"/>
                    <a:pt x="6430" y="3308"/>
                    <a:pt x="6536" y="3308"/>
                  </a:cubicBezTo>
                  <a:cubicBezTo>
                    <a:pt x="7046" y="3308"/>
                    <a:pt x="7532" y="3072"/>
                    <a:pt x="7849" y="2657"/>
                  </a:cubicBezTo>
                  <a:cubicBezTo>
                    <a:pt x="8232" y="2156"/>
                    <a:pt x="8295" y="1484"/>
                    <a:pt x="8016" y="919"/>
                  </a:cubicBezTo>
                  <a:cubicBezTo>
                    <a:pt x="7738" y="355"/>
                    <a:pt x="7163" y="0"/>
                    <a:pt x="6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75"/>
            <p:cNvSpPr/>
            <p:nvPr/>
          </p:nvSpPr>
          <p:spPr>
            <a:xfrm>
              <a:off x="5962065" y="3981399"/>
              <a:ext cx="74801" cy="96480"/>
            </a:xfrm>
            <a:custGeom>
              <a:avLst/>
              <a:gdLst/>
              <a:ahLst/>
              <a:cxnLst/>
              <a:rect l="l" t="t" r="r" b="b"/>
              <a:pathLst>
                <a:path w="3497" h="4510" extrusionOk="0">
                  <a:moveTo>
                    <a:pt x="1743" y="869"/>
                  </a:moveTo>
                  <a:cubicBezTo>
                    <a:pt x="2145" y="869"/>
                    <a:pt x="2532" y="1181"/>
                    <a:pt x="2532" y="1654"/>
                  </a:cubicBezTo>
                  <a:cubicBezTo>
                    <a:pt x="2532" y="2086"/>
                    <a:pt x="2180" y="2438"/>
                    <a:pt x="1748" y="2438"/>
                  </a:cubicBezTo>
                  <a:cubicBezTo>
                    <a:pt x="1048" y="2438"/>
                    <a:pt x="700" y="1591"/>
                    <a:pt x="1195" y="1101"/>
                  </a:cubicBezTo>
                  <a:cubicBezTo>
                    <a:pt x="1354" y="940"/>
                    <a:pt x="1550" y="869"/>
                    <a:pt x="1743" y="869"/>
                  </a:cubicBezTo>
                  <a:close/>
                  <a:moveTo>
                    <a:pt x="1748" y="0"/>
                  </a:moveTo>
                  <a:cubicBezTo>
                    <a:pt x="920" y="0"/>
                    <a:pt x="220" y="613"/>
                    <a:pt x="108" y="1435"/>
                  </a:cubicBezTo>
                  <a:cubicBezTo>
                    <a:pt x="0" y="2253"/>
                    <a:pt x="512" y="3030"/>
                    <a:pt x="1313" y="3249"/>
                  </a:cubicBezTo>
                  <a:lnTo>
                    <a:pt x="1313" y="4074"/>
                  </a:lnTo>
                  <a:cubicBezTo>
                    <a:pt x="1313" y="4314"/>
                    <a:pt x="1508" y="4509"/>
                    <a:pt x="1748" y="4509"/>
                  </a:cubicBezTo>
                  <a:cubicBezTo>
                    <a:pt x="1989" y="4509"/>
                    <a:pt x="2184" y="4314"/>
                    <a:pt x="2184" y="4074"/>
                  </a:cubicBezTo>
                  <a:lnTo>
                    <a:pt x="2184" y="3249"/>
                  </a:lnTo>
                  <a:cubicBezTo>
                    <a:pt x="2981" y="3030"/>
                    <a:pt x="3496" y="2253"/>
                    <a:pt x="3385" y="1435"/>
                  </a:cubicBezTo>
                  <a:cubicBezTo>
                    <a:pt x="3273" y="613"/>
                    <a:pt x="2577" y="0"/>
                    <a:pt x="17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75"/>
            <p:cNvSpPr/>
            <p:nvPr/>
          </p:nvSpPr>
          <p:spPr>
            <a:xfrm>
              <a:off x="6138211" y="4210277"/>
              <a:ext cx="20791" cy="18740"/>
            </a:xfrm>
            <a:custGeom>
              <a:avLst/>
              <a:gdLst/>
              <a:ahLst/>
              <a:cxnLst/>
              <a:rect l="l" t="t" r="r" b="b"/>
              <a:pathLst>
                <a:path w="972" h="876" extrusionOk="0">
                  <a:moveTo>
                    <a:pt x="540" y="1"/>
                  </a:moveTo>
                  <a:cubicBezTo>
                    <a:pt x="260" y="1"/>
                    <a:pt x="1" y="285"/>
                    <a:pt x="133" y="607"/>
                  </a:cubicBezTo>
                  <a:cubicBezTo>
                    <a:pt x="210" y="792"/>
                    <a:pt x="371" y="876"/>
                    <a:pt x="531" y="876"/>
                  </a:cubicBezTo>
                  <a:cubicBezTo>
                    <a:pt x="752" y="876"/>
                    <a:pt x="972" y="717"/>
                    <a:pt x="972" y="440"/>
                  </a:cubicBezTo>
                  <a:cubicBezTo>
                    <a:pt x="972" y="325"/>
                    <a:pt x="923" y="214"/>
                    <a:pt x="843" y="130"/>
                  </a:cubicBezTo>
                  <a:cubicBezTo>
                    <a:pt x="752" y="40"/>
                    <a:pt x="645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75"/>
            <p:cNvSpPr/>
            <p:nvPr/>
          </p:nvSpPr>
          <p:spPr>
            <a:xfrm>
              <a:off x="5961979" y="4363084"/>
              <a:ext cx="74886" cy="94983"/>
            </a:xfrm>
            <a:custGeom>
              <a:avLst/>
              <a:gdLst/>
              <a:ahLst/>
              <a:cxnLst/>
              <a:rect l="l" t="t" r="r" b="b"/>
              <a:pathLst>
                <a:path w="3501" h="4440" extrusionOk="0">
                  <a:moveTo>
                    <a:pt x="1745" y="2000"/>
                  </a:moveTo>
                  <a:cubicBezTo>
                    <a:pt x="2147" y="2000"/>
                    <a:pt x="2532" y="2313"/>
                    <a:pt x="2532" y="2786"/>
                  </a:cubicBezTo>
                  <a:cubicBezTo>
                    <a:pt x="2536" y="3217"/>
                    <a:pt x="2184" y="3569"/>
                    <a:pt x="1752" y="3569"/>
                  </a:cubicBezTo>
                  <a:lnTo>
                    <a:pt x="1749" y="3569"/>
                  </a:lnTo>
                  <a:cubicBezTo>
                    <a:pt x="1052" y="3569"/>
                    <a:pt x="704" y="2723"/>
                    <a:pt x="1195" y="2232"/>
                  </a:cubicBezTo>
                  <a:cubicBezTo>
                    <a:pt x="1355" y="2072"/>
                    <a:pt x="1552" y="2000"/>
                    <a:pt x="1745" y="2000"/>
                  </a:cubicBezTo>
                  <a:close/>
                  <a:moveTo>
                    <a:pt x="1749" y="0"/>
                  </a:moveTo>
                  <a:cubicBezTo>
                    <a:pt x="1509" y="0"/>
                    <a:pt x="1314" y="195"/>
                    <a:pt x="1314" y="435"/>
                  </a:cubicBezTo>
                  <a:lnTo>
                    <a:pt x="1314" y="1191"/>
                  </a:lnTo>
                  <a:cubicBezTo>
                    <a:pt x="516" y="1407"/>
                    <a:pt x="1" y="2183"/>
                    <a:pt x="112" y="3005"/>
                  </a:cubicBezTo>
                  <a:cubicBezTo>
                    <a:pt x="220" y="3827"/>
                    <a:pt x="924" y="4440"/>
                    <a:pt x="1752" y="4440"/>
                  </a:cubicBezTo>
                  <a:cubicBezTo>
                    <a:pt x="2578" y="4440"/>
                    <a:pt x="3281" y="3827"/>
                    <a:pt x="3389" y="3005"/>
                  </a:cubicBezTo>
                  <a:cubicBezTo>
                    <a:pt x="3500" y="2183"/>
                    <a:pt x="2985" y="1407"/>
                    <a:pt x="2184" y="1191"/>
                  </a:cubicBezTo>
                  <a:lnTo>
                    <a:pt x="2184" y="435"/>
                  </a:lnTo>
                  <a:cubicBezTo>
                    <a:pt x="2184" y="195"/>
                    <a:pt x="1993" y="0"/>
                    <a:pt x="17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75"/>
          <p:cNvGrpSpPr/>
          <p:nvPr/>
        </p:nvGrpSpPr>
        <p:grpSpPr>
          <a:xfrm>
            <a:off x="6006257" y="2301742"/>
            <a:ext cx="356129" cy="351097"/>
            <a:chOff x="2161532" y="2813470"/>
            <a:chExt cx="483542" cy="476710"/>
          </a:xfrm>
        </p:grpSpPr>
        <p:sp>
          <p:nvSpPr>
            <p:cNvPr id="690" name="Google Shape;690;p75"/>
            <p:cNvSpPr/>
            <p:nvPr/>
          </p:nvSpPr>
          <p:spPr>
            <a:xfrm>
              <a:off x="2161532" y="2813470"/>
              <a:ext cx="483542" cy="476710"/>
            </a:xfrm>
            <a:custGeom>
              <a:avLst/>
              <a:gdLst/>
              <a:ahLst/>
              <a:cxnLst/>
              <a:rect l="l" t="t" r="r" b="b"/>
              <a:pathLst>
                <a:path w="22606" h="22284" extrusionOk="0">
                  <a:moveTo>
                    <a:pt x="18113" y="872"/>
                  </a:moveTo>
                  <a:cubicBezTo>
                    <a:pt x="19217" y="872"/>
                    <a:pt x="20127" y="1173"/>
                    <a:pt x="20750" y="1795"/>
                  </a:cubicBezTo>
                  <a:cubicBezTo>
                    <a:pt x="21944" y="2993"/>
                    <a:pt x="21975" y="5273"/>
                    <a:pt x="20868" y="8021"/>
                  </a:cubicBezTo>
                  <a:cubicBezTo>
                    <a:pt x="19876" y="5019"/>
                    <a:pt x="17525" y="2665"/>
                    <a:pt x="14524" y="1673"/>
                  </a:cubicBezTo>
                  <a:cubicBezTo>
                    <a:pt x="15842" y="1144"/>
                    <a:pt x="17065" y="872"/>
                    <a:pt x="18113" y="872"/>
                  </a:cubicBezTo>
                  <a:close/>
                  <a:moveTo>
                    <a:pt x="11341" y="872"/>
                  </a:moveTo>
                  <a:lnTo>
                    <a:pt x="11341" y="872"/>
                  </a:lnTo>
                  <a:cubicBezTo>
                    <a:pt x="11338" y="1572"/>
                    <a:pt x="11063" y="2241"/>
                    <a:pt x="10568" y="2735"/>
                  </a:cubicBezTo>
                  <a:lnTo>
                    <a:pt x="10276" y="3028"/>
                  </a:lnTo>
                  <a:lnTo>
                    <a:pt x="9235" y="4069"/>
                  </a:lnTo>
                  <a:cubicBezTo>
                    <a:pt x="9102" y="4201"/>
                    <a:pt x="9068" y="4399"/>
                    <a:pt x="9148" y="4567"/>
                  </a:cubicBezTo>
                  <a:lnTo>
                    <a:pt x="11160" y="8755"/>
                  </a:lnTo>
                  <a:lnTo>
                    <a:pt x="10847" y="9069"/>
                  </a:lnTo>
                  <a:lnTo>
                    <a:pt x="8284" y="5719"/>
                  </a:lnTo>
                  <a:cubicBezTo>
                    <a:pt x="8197" y="5606"/>
                    <a:pt x="8066" y="5548"/>
                    <a:pt x="7936" y="5548"/>
                  </a:cubicBezTo>
                  <a:cubicBezTo>
                    <a:pt x="7825" y="5548"/>
                    <a:pt x="7714" y="5589"/>
                    <a:pt x="7629" y="5674"/>
                  </a:cubicBezTo>
                  <a:lnTo>
                    <a:pt x="5070" y="8233"/>
                  </a:lnTo>
                  <a:cubicBezTo>
                    <a:pt x="4948" y="8324"/>
                    <a:pt x="4882" y="8470"/>
                    <a:pt x="4896" y="8623"/>
                  </a:cubicBezTo>
                  <a:lnTo>
                    <a:pt x="5046" y="10284"/>
                  </a:lnTo>
                  <a:lnTo>
                    <a:pt x="4656" y="10674"/>
                  </a:lnTo>
                  <a:lnTo>
                    <a:pt x="4050" y="8466"/>
                  </a:lnTo>
                  <a:cubicBezTo>
                    <a:pt x="4008" y="8320"/>
                    <a:pt x="3893" y="8202"/>
                    <a:pt x="3744" y="8164"/>
                  </a:cubicBezTo>
                  <a:lnTo>
                    <a:pt x="1539" y="7561"/>
                  </a:lnTo>
                  <a:lnTo>
                    <a:pt x="1929" y="7168"/>
                  </a:lnTo>
                  <a:lnTo>
                    <a:pt x="3590" y="7317"/>
                  </a:lnTo>
                  <a:cubicBezTo>
                    <a:pt x="3604" y="7319"/>
                    <a:pt x="3617" y="7319"/>
                    <a:pt x="3631" y="7319"/>
                  </a:cubicBezTo>
                  <a:cubicBezTo>
                    <a:pt x="3769" y="7319"/>
                    <a:pt x="3898" y="7254"/>
                    <a:pt x="3980" y="7143"/>
                  </a:cubicBezTo>
                  <a:lnTo>
                    <a:pt x="6540" y="4584"/>
                  </a:lnTo>
                  <a:cubicBezTo>
                    <a:pt x="6724" y="4399"/>
                    <a:pt x="6703" y="4093"/>
                    <a:pt x="6494" y="3933"/>
                  </a:cubicBezTo>
                  <a:lnTo>
                    <a:pt x="3145" y="1367"/>
                  </a:lnTo>
                  <a:lnTo>
                    <a:pt x="3458" y="1053"/>
                  </a:lnTo>
                  <a:lnTo>
                    <a:pt x="7647" y="3066"/>
                  </a:lnTo>
                  <a:cubicBezTo>
                    <a:pt x="7707" y="3095"/>
                    <a:pt x="7771" y="3109"/>
                    <a:pt x="7835" y="3109"/>
                  </a:cubicBezTo>
                  <a:cubicBezTo>
                    <a:pt x="7948" y="3109"/>
                    <a:pt x="8059" y="3065"/>
                    <a:pt x="8141" y="2982"/>
                  </a:cubicBezTo>
                  <a:lnTo>
                    <a:pt x="9478" y="1645"/>
                  </a:lnTo>
                  <a:cubicBezTo>
                    <a:pt x="9973" y="1154"/>
                    <a:pt x="10641" y="876"/>
                    <a:pt x="11341" y="872"/>
                  </a:cubicBezTo>
                  <a:close/>
                  <a:moveTo>
                    <a:pt x="2622" y="8755"/>
                  </a:moveTo>
                  <a:lnTo>
                    <a:pt x="3277" y="8937"/>
                  </a:lnTo>
                  <a:lnTo>
                    <a:pt x="3489" y="9713"/>
                  </a:lnTo>
                  <a:cubicBezTo>
                    <a:pt x="3058" y="10322"/>
                    <a:pt x="2664" y="10928"/>
                    <a:pt x="2312" y="11531"/>
                  </a:cubicBezTo>
                  <a:cubicBezTo>
                    <a:pt x="2309" y="11402"/>
                    <a:pt x="2305" y="11270"/>
                    <a:pt x="2305" y="11141"/>
                  </a:cubicBezTo>
                  <a:cubicBezTo>
                    <a:pt x="2305" y="10333"/>
                    <a:pt x="2410" y="9532"/>
                    <a:pt x="2622" y="8755"/>
                  </a:cubicBezTo>
                  <a:close/>
                  <a:moveTo>
                    <a:pt x="1936" y="14268"/>
                  </a:moveTo>
                  <a:cubicBezTo>
                    <a:pt x="2929" y="17266"/>
                    <a:pt x="5283" y="19619"/>
                    <a:pt x="8281" y="20608"/>
                  </a:cubicBezTo>
                  <a:cubicBezTo>
                    <a:pt x="6953" y="21144"/>
                    <a:pt x="5734" y="21413"/>
                    <a:pt x="4694" y="21413"/>
                  </a:cubicBezTo>
                  <a:cubicBezTo>
                    <a:pt x="3582" y="21413"/>
                    <a:pt x="2675" y="21105"/>
                    <a:pt x="2058" y="20486"/>
                  </a:cubicBezTo>
                  <a:cubicBezTo>
                    <a:pt x="944" y="19372"/>
                    <a:pt x="1034" y="17589"/>
                    <a:pt x="1306" y="16291"/>
                  </a:cubicBezTo>
                  <a:cubicBezTo>
                    <a:pt x="1456" y="15598"/>
                    <a:pt x="1668" y="14922"/>
                    <a:pt x="1936" y="14268"/>
                  </a:cubicBezTo>
                  <a:close/>
                  <a:moveTo>
                    <a:pt x="11360" y="1"/>
                  </a:moveTo>
                  <a:cubicBezTo>
                    <a:pt x="10432" y="1"/>
                    <a:pt x="9531" y="367"/>
                    <a:pt x="8866" y="1032"/>
                  </a:cubicBezTo>
                  <a:lnTo>
                    <a:pt x="7748" y="2147"/>
                  </a:lnTo>
                  <a:lnTo>
                    <a:pt x="3559" y="138"/>
                  </a:lnTo>
                  <a:cubicBezTo>
                    <a:pt x="3498" y="108"/>
                    <a:pt x="3433" y="94"/>
                    <a:pt x="3368" y="94"/>
                  </a:cubicBezTo>
                  <a:cubicBezTo>
                    <a:pt x="3256" y="94"/>
                    <a:pt x="3146" y="137"/>
                    <a:pt x="3065" y="221"/>
                  </a:cubicBezTo>
                  <a:lnTo>
                    <a:pt x="2180" y="1102"/>
                  </a:lnTo>
                  <a:cubicBezTo>
                    <a:pt x="1996" y="1290"/>
                    <a:pt x="2016" y="1596"/>
                    <a:pt x="2225" y="1757"/>
                  </a:cubicBezTo>
                  <a:lnTo>
                    <a:pt x="5575" y="4323"/>
                  </a:lnTo>
                  <a:lnTo>
                    <a:pt x="3461" y="6430"/>
                  </a:lnTo>
                  <a:lnTo>
                    <a:pt x="1807" y="6280"/>
                  </a:lnTo>
                  <a:cubicBezTo>
                    <a:pt x="1793" y="6278"/>
                    <a:pt x="1778" y="6277"/>
                    <a:pt x="1764" y="6277"/>
                  </a:cubicBezTo>
                  <a:cubicBezTo>
                    <a:pt x="1650" y="6277"/>
                    <a:pt x="1540" y="6325"/>
                    <a:pt x="1459" y="6405"/>
                  </a:cubicBezTo>
                  <a:lnTo>
                    <a:pt x="394" y="7474"/>
                  </a:lnTo>
                  <a:cubicBezTo>
                    <a:pt x="157" y="7707"/>
                    <a:pt x="265" y="8111"/>
                    <a:pt x="585" y="8198"/>
                  </a:cubicBezTo>
                  <a:lnTo>
                    <a:pt x="1780" y="8529"/>
                  </a:lnTo>
                  <a:cubicBezTo>
                    <a:pt x="1397" y="9950"/>
                    <a:pt x="1330" y="11440"/>
                    <a:pt x="1588" y="12892"/>
                  </a:cubicBezTo>
                  <a:cubicBezTo>
                    <a:pt x="1052" y="14003"/>
                    <a:pt x="669" y="15086"/>
                    <a:pt x="453" y="16113"/>
                  </a:cubicBezTo>
                  <a:cubicBezTo>
                    <a:pt x="0" y="18279"/>
                    <a:pt x="342" y="20006"/>
                    <a:pt x="1438" y="21103"/>
                  </a:cubicBezTo>
                  <a:cubicBezTo>
                    <a:pt x="2215" y="21879"/>
                    <a:pt x="3336" y="22283"/>
                    <a:pt x="4691" y="22283"/>
                  </a:cubicBezTo>
                  <a:cubicBezTo>
                    <a:pt x="4802" y="22283"/>
                    <a:pt x="4913" y="22283"/>
                    <a:pt x="5028" y="22276"/>
                  </a:cubicBezTo>
                  <a:cubicBezTo>
                    <a:pt x="6393" y="22210"/>
                    <a:pt x="7988" y="21754"/>
                    <a:pt x="9649" y="20956"/>
                  </a:cubicBezTo>
                  <a:cubicBezTo>
                    <a:pt x="10229" y="21059"/>
                    <a:pt x="10813" y="21110"/>
                    <a:pt x="11394" y="21110"/>
                  </a:cubicBezTo>
                  <a:cubicBezTo>
                    <a:pt x="13414" y="21110"/>
                    <a:pt x="15402" y="20498"/>
                    <a:pt x="17087" y="19330"/>
                  </a:cubicBezTo>
                  <a:cubicBezTo>
                    <a:pt x="17285" y="19191"/>
                    <a:pt x="17334" y="18923"/>
                    <a:pt x="17195" y="18725"/>
                  </a:cubicBezTo>
                  <a:cubicBezTo>
                    <a:pt x="17111" y="18603"/>
                    <a:pt x="16976" y="18537"/>
                    <a:pt x="16839" y="18537"/>
                  </a:cubicBezTo>
                  <a:cubicBezTo>
                    <a:pt x="16753" y="18537"/>
                    <a:pt x="16665" y="18563"/>
                    <a:pt x="16589" y="18617"/>
                  </a:cubicBezTo>
                  <a:cubicBezTo>
                    <a:pt x="15565" y="19330"/>
                    <a:pt x="14402" y="19821"/>
                    <a:pt x="13180" y="20065"/>
                  </a:cubicBezTo>
                  <a:lnTo>
                    <a:pt x="13180" y="19108"/>
                  </a:lnTo>
                  <a:cubicBezTo>
                    <a:pt x="13176" y="18133"/>
                    <a:pt x="12386" y="17342"/>
                    <a:pt x="11411" y="17339"/>
                  </a:cubicBezTo>
                  <a:lnTo>
                    <a:pt x="9381" y="17339"/>
                  </a:lnTo>
                  <a:cubicBezTo>
                    <a:pt x="8883" y="17339"/>
                    <a:pt x="8483" y="16935"/>
                    <a:pt x="8486" y="16440"/>
                  </a:cubicBezTo>
                  <a:cubicBezTo>
                    <a:pt x="8483" y="15747"/>
                    <a:pt x="7922" y="15187"/>
                    <a:pt x="7229" y="15183"/>
                  </a:cubicBezTo>
                  <a:lnTo>
                    <a:pt x="6581" y="15183"/>
                  </a:lnTo>
                  <a:cubicBezTo>
                    <a:pt x="6573" y="15183"/>
                    <a:pt x="6564" y="15184"/>
                    <a:pt x="6556" y="15184"/>
                  </a:cubicBezTo>
                  <a:cubicBezTo>
                    <a:pt x="5920" y="15184"/>
                    <a:pt x="5404" y="14666"/>
                    <a:pt x="5404" y="14027"/>
                  </a:cubicBezTo>
                  <a:cubicBezTo>
                    <a:pt x="5404" y="13386"/>
                    <a:pt x="5923" y="12871"/>
                    <a:pt x="6562" y="12871"/>
                  </a:cubicBezTo>
                  <a:cubicBezTo>
                    <a:pt x="6569" y="12871"/>
                    <a:pt x="6575" y="12871"/>
                    <a:pt x="6581" y="12871"/>
                  </a:cubicBezTo>
                  <a:lnTo>
                    <a:pt x="6620" y="12871"/>
                  </a:lnTo>
                  <a:cubicBezTo>
                    <a:pt x="7006" y="12871"/>
                    <a:pt x="7316" y="12561"/>
                    <a:pt x="7316" y="12175"/>
                  </a:cubicBezTo>
                  <a:cubicBezTo>
                    <a:pt x="7320" y="11844"/>
                    <a:pt x="7588" y="11576"/>
                    <a:pt x="7918" y="11576"/>
                  </a:cubicBezTo>
                  <a:lnTo>
                    <a:pt x="10412" y="11576"/>
                  </a:lnTo>
                  <a:cubicBezTo>
                    <a:pt x="11045" y="11579"/>
                    <a:pt x="11557" y="12091"/>
                    <a:pt x="11561" y="12725"/>
                  </a:cubicBezTo>
                  <a:lnTo>
                    <a:pt x="11561" y="14591"/>
                  </a:lnTo>
                  <a:cubicBezTo>
                    <a:pt x="11561" y="15173"/>
                    <a:pt x="12031" y="15643"/>
                    <a:pt x="12612" y="15643"/>
                  </a:cubicBezTo>
                  <a:lnTo>
                    <a:pt x="13075" y="15643"/>
                  </a:lnTo>
                  <a:cubicBezTo>
                    <a:pt x="13577" y="15643"/>
                    <a:pt x="13981" y="16050"/>
                    <a:pt x="13981" y="16552"/>
                  </a:cubicBezTo>
                  <a:lnTo>
                    <a:pt x="13981" y="17603"/>
                  </a:lnTo>
                  <a:cubicBezTo>
                    <a:pt x="13981" y="17844"/>
                    <a:pt x="14176" y="18039"/>
                    <a:pt x="14416" y="18039"/>
                  </a:cubicBezTo>
                  <a:cubicBezTo>
                    <a:pt x="14656" y="18039"/>
                    <a:pt x="14851" y="17844"/>
                    <a:pt x="14851" y="17603"/>
                  </a:cubicBezTo>
                  <a:lnTo>
                    <a:pt x="14851" y="16552"/>
                  </a:lnTo>
                  <a:cubicBezTo>
                    <a:pt x="14851" y="15570"/>
                    <a:pt x="14057" y="14776"/>
                    <a:pt x="13075" y="14772"/>
                  </a:cubicBezTo>
                  <a:lnTo>
                    <a:pt x="12609" y="14772"/>
                  </a:lnTo>
                  <a:cubicBezTo>
                    <a:pt x="12511" y="14772"/>
                    <a:pt x="12428" y="14692"/>
                    <a:pt x="12428" y="14591"/>
                  </a:cubicBezTo>
                  <a:lnTo>
                    <a:pt x="12428" y="12725"/>
                  </a:lnTo>
                  <a:cubicBezTo>
                    <a:pt x="12428" y="11611"/>
                    <a:pt x="11522" y="10709"/>
                    <a:pt x="10412" y="10705"/>
                  </a:cubicBezTo>
                  <a:lnTo>
                    <a:pt x="7918" y="10705"/>
                  </a:lnTo>
                  <a:cubicBezTo>
                    <a:pt x="7173" y="10709"/>
                    <a:pt x="6543" y="11266"/>
                    <a:pt x="6456" y="12008"/>
                  </a:cubicBezTo>
                  <a:cubicBezTo>
                    <a:pt x="5377" y="12091"/>
                    <a:pt x="4551" y="13007"/>
                    <a:pt x="4586" y="14093"/>
                  </a:cubicBezTo>
                  <a:cubicBezTo>
                    <a:pt x="4618" y="15176"/>
                    <a:pt x="5498" y="16040"/>
                    <a:pt x="6585" y="16054"/>
                  </a:cubicBezTo>
                  <a:lnTo>
                    <a:pt x="7229" y="16054"/>
                  </a:lnTo>
                  <a:cubicBezTo>
                    <a:pt x="7441" y="16054"/>
                    <a:pt x="7612" y="16228"/>
                    <a:pt x="7616" y="16440"/>
                  </a:cubicBezTo>
                  <a:cubicBezTo>
                    <a:pt x="7616" y="17415"/>
                    <a:pt x="8406" y="18206"/>
                    <a:pt x="9381" y="18206"/>
                  </a:cubicBezTo>
                  <a:lnTo>
                    <a:pt x="11411" y="18206"/>
                  </a:lnTo>
                  <a:cubicBezTo>
                    <a:pt x="11909" y="18209"/>
                    <a:pt x="12309" y="18610"/>
                    <a:pt x="12309" y="19104"/>
                  </a:cubicBezTo>
                  <a:lnTo>
                    <a:pt x="12309" y="20177"/>
                  </a:lnTo>
                  <a:lnTo>
                    <a:pt x="12309" y="20190"/>
                  </a:lnTo>
                  <a:cubicBezTo>
                    <a:pt x="12010" y="20222"/>
                    <a:pt x="11707" y="20236"/>
                    <a:pt x="11404" y="20236"/>
                  </a:cubicBezTo>
                  <a:cubicBezTo>
                    <a:pt x="7093" y="20236"/>
                    <a:pt x="3381" y="17213"/>
                    <a:pt x="2500" y="13017"/>
                  </a:cubicBezTo>
                  <a:cubicBezTo>
                    <a:pt x="2887" y="12255"/>
                    <a:pt x="3315" y="11520"/>
                    <a:pt x="3792" y="10810"/>
                  </a:cubicBezTo>
                  <a:lnTo>
                    <a:pt x="4015" y="11625"/>
                  </a:lnTo>
                  <a:cubicBezTo>
                    <a:pt x="4057" y="11774"/>
                    <a:pt x="4175" y="11893"/>
                    <a:pt x="4325" y="11931"/>
                  </a:cubicBezTo>
                  <a:cubicBezTo>
                    <a:pt x="4360" y="11942"/>
                    <a:pt x="4398" y="11945"/>
                    <a:pt x="4436" y="11945"/>
                  </a:cubicBezTo>
                  <a:cubicBezTo>
                    <a:pt x="4551" y="11945"/>
                    <a:pt x="4663" y="11900"/>
                    <a:pt x="4743" y="11816"/>
                  </a:cubicBezTo>
                  <a:lnTo>
                    <a:pt x="5808" y="10751"/>
                  </a:lnTo>
                  <a:cubicBezTo>
                    <a:pt x="5902" y="10660"/>
                    <a:pt x="5948" y="10531"/>
                    <a:pt x="5937" y="10402"/>
                  </a:cubicBezTo>
                  <a:lnTo>
                    <a:pt x="5787" y="8749"/>
                  </a:lnTo>
                  <a:lnTo>
                    <a:pt x="7898" y="6638"/>
                  </a:lnTo>
                  <a:lnTo>
                    <a:pt x="10460" y="9992"/>
                  </a:lnTo>
                  <a:cubicBezTo>
                    <a:pt x="10547" y="10103"/>
                    <a:pt x="10676" y="10160"/>
                    <a:pt x="10806" y="10160"/>
                  </a:cubicBezTo>
                  <a:cubicBezTo>
                    <a:pt x="10917" y="10160"/>
                    <a:pt x="11029" y="10118"/>
                    <a:pt x="11115" y="10033"/>
                  </a:cubicBezTo>
                  <a:lnTo>
                    <a:pt x="11996" y="9152"/>
                  </a:lnTo>
                  <a:cubicBezTo>
                    <a:pt x="12128" y="9020"/>
                    <a:pt x="12163" y="8822"/>
                    <a:pt x="12083" y="8655"/>
                  </a:cubicBezTo>
                  <a:lnTo>
                    <a:pt x="10070" y="4469"/>
                  </a:lnTo>
                  <a:lnTo>
                    <a:pt x="10868" y="3668"/>
                  </a:lnTo>
                  <a:cubicBezTo>
                    <a:pt x="11637" y="3139"/>
                    <a:pt x="12442" y="2662"/>
                    <a:pt x="13277" y="2241"/>
                  </a:cubicBezTo>
                  <a:cubicBezTo>
                    <a:pt x="15154" y="2634"/>
                    <a:pt x="16857" y="3613"/>
                    <a:pt x="18142" y="5037"/>
                  </a:cubicBezTo>
                  <a:lnTo>
                    <a:pt x="17278" y="5037"/>
                  </a:lnTo>
                  <a:cubicBezTo>
                    <a:pt x="15931" y="5037"/>
                    <a:pt x="14837" y="6127"/>
                    <a:pt x="14837" y="7474"/>
                  </a:cubicBezTo>
                  <a:cubicBezTo>
                    <a:pt x="14834" y="7645"/>
                    <a:pt x="14698" y="7784"/>
                    <a:pt x="14527" y="7784"/>
                  </a:cubicBezTo>
                  <a:cubicBezTo>
                    <a:pt x="13559" y="7787"/>
                    <a:pt x="12772" y="8571"/>
                    <a:pt x="12772" y="9539"/>
                  </a:cubicBezTo>
                  <a:lnTo>
                    <a:pt x="12772" y="9824"/>
                  </a:lnTo>
                  <a:cubicBezTo>
                    <a:pt x="12772" y="10789"/>
                    <a:pt x="13559" y="11576"/>
                    <a:pt x="14527" y="11576"/>
                  </a:cubicBezTo>
                  <a:lnTo>
                    <a:pt x="17929" y="11576"/>
                  </a:lnTo>
                  <a:cubicBezTo>
                    <a:pt x="18170" y="11576"/>
                    <a:pt x="18365" y="11381"/>
                    <a:pt x="18365" y="11141"/>
                  </a:cubicBezTo>
                  <a:cubicBezTo>
                    <a:pt x="18365" y="10900"/>
                    <a:pt x="18170" y="10705"/>
                    <a:pt x="17929" y="10705"/>
                  </a:cubicBezTo>
                  <a:lnTo>
                    <a:pt x="14527" y="10705"/>
                  </a:lnTo>
                  <a:cubicBezTo>
                    <a:pt x="14040" y="10705"/>
                    <a:pt x="13643" y="10308"/>
                    <a:pt x="13643" y="9824"/>
                  </a:cubicBezTo>
                  <a:lnTo>
                    <a:pt x="13643" y="9535"/>
                  </a:lnTo>
                  <a:cubicBezTo>
                    <a:pt x="13643" y="9048"/>
                    <a:pt x="14040" y="8655"/>
                    <a:pt x="14527" y="8655"/>
                  </a:cubicBezTo>
                  <a:cubicBezTo>
                    <a:pt x="15179" y="8651"/>
                    <a:pt x="15704" y="8125"/>
                    <a:pt x="15708" y="7474"/>
                  </a:cubicBezTo>
                  <a:cubicBezTo>
                    <a:pt x="15708" y="6607"/>
                    <a:pt x="16411" y="5907"/>
                    <a:pt x="17278" y="5907"/>
                  </a:cubicBezTo>
                  <a:lnTo>
                    <a:pt x="18539" y="5907"/>
                  </a:lnTo>
                  <a:cubicBezTo>
                    <a:pt x="18626" y="5907"/>
                    <a:pt x="18713" y="5879"/>
                    <a:pt x="18786" y="5831"/>
                  </a:cubicBezTo>
                  <a:cubicBezTo>
                    <a:pt x="20816" y="8655"/>
                    <a:pt x="21060" y="12391"/>
                    <a:pt x="19413" y="15455"/>
                  </a:cubicBezTo>
                  <a:cubicBezTo>
                    <a:pt x="19305" y="15667"/>
                    <a:pt x="19385" y="15925"/>
                    <a:pt x="19594" y="16036"/>
                  </a:cubicBezTo>
                  <a:cubicBezTo>
                    <a:pt x="19660" y="16072"/>
                    <a:pt x="19731" y="16088"/>
                    <a:pt x="19801" y="16088"/>
                  </a:cubicBezTo>
                  <a:cubicBezTo>
                    <a:pt x="19953" y="16088"/>
                    <a:pt x="20100" y="16010"/>
                    <a:pt x="20179" y="15869"/>
                  </a:cubicBezTo>
                  <a:cubicBezTo>
                    <a:pt x="21244" y="13885"/>
                    <a:pt x="21610" y="11604"/>
                    <a:pt x="21213" y="9389"/>
                  </a:cubicBezTo>
                  <a:cubicBezTo>
                    <a:pt x="22014" y="7728"/>
                    <a:pt x="22470" y="6134"/>
                    <a:pt x="22536" y="4765"/>
                  </a:cubicBezTo>
                  <a:cubicBezTo>
                    <a:pt x="22606" y="3257"/>
                    <a:pt x="22202" y="2018"/>
                    <a:pt x="21363" y="1182"/>
                  </a:cubicBezTo>
                  <a:cubicBezTo>
                    <a:pt x="20570" y="389"/>
                    <a:pt x="19448" y="1"/>
                    <a:pt x="18107" y="1"/>
                  </a:cubicBezTo>
                  <a:cubicBezTo>
                    <a:pt x="16651" y="1"/>
                    <a:pt x="14936" y="459"/>
                    <a:pt x="13103" y="1353"/>
                  </a:cubicBezTo>
                  <a:cubicBezTo>
                    <a:pt x="13030" y="1367"/>
                    <a:pt x="12960" y="1401"/>
                    <a:pt x="12905" y="1450"/>
                  </a:cubicBezTo>
                  <a:cubicBezTo>
                    <a:pt x="12623" y="1590"/>
                    <a:pt x="12341" y="1743"/>
                    <a:pt x="12055" y="1903"/>
                  </a:cubicBezTo>
                  <a:cubicBezTo>
                    <a:pt x="12208" y="1419"/>
                    <a:pt x="12250" y="907"/>
                    <a:pt x="12187" y="406"/>
                  </a:cubicBezTo>
                  <a:cubicBezTo>
                    <a:pt x="12160" y="211"/>
                    <a:pt x="12006" y="57"/>
                    <a:pt x="11811" y="30"/>
                  </a:cubicBezTo>
                  <a:cubicBezTo>
                    <a:pt x="11661" y="10"/>
                    <a:pt x="11510" y="1"/>
                    <a:pt x="113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75"/>
            <p:cNvSpPr/>
            <p:nvPr/>
          </p:nvSpPr>
          <p:spPr>
            <a:xfrm>
              <a:off x="2545697" y="3177527"/>
              <a:ext cx="22887" cy="18868"/>
            </a:xfrm>
            <a:custGeom>
              <a:avLst/>
              <a:gdLst/>
              <a:ahLst/>
              <a:cxnLst/>
              <a:rect l="l" t="t" r="r" b="b"/>
              <a:pathLst>
                <a:path w="1070" h="882" extrusionOk="0">
                  <a:moveTo>
                    <a:pt x="582" y="1"/>
                  </a:moveTo>
                  <a:cubicBezTo>
                    <a:pt x="461" y="1"/>
                    <a:pt x="341" y="51"/>
                    <a:pt x="255" y="150"/>
                  </a:cubicBezTo>
                  <a:lnTo>
                    <a:pt x="255" y="154"/>
                  </a:lnTo>
                  <a:cubicBezTo>
                    <a:pt x="1" y="432"/>
                    <a:pt x="199" y="881"/>
                    <a:pt x="575" y="881"/>
                  </a:cubicBezTo>
                  <a:cubicBezTo>
                    <a:pt x="704" y="881"/>
                    <a:pt x="822" y="826"/>
                    <a:pt x="906" y="732"/>
                  </a:cubicBezTo>
                  <a:cubicBezTo>
                    <a:pt x="1070" y="550"/>
                    <a:pt x="1056" y="272"/>
                    <a:pt x="875" y="112"/>
                  </a:cubicBezTo>
                  <a:cubicBezTo>
                    <a:pt x="791" y="38"/>
                    <a:pt x="686" y="1"/>
                    <a:pt x="5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" name="Google Shape;692;p75"/>
          <p:cNvGrpSpPr/>
          <p:nvPr/>
        </p:nvGrpSpPr>
        <p:grpSpPr>
          <a:xfrm>
            <a:off x="6006445" y="3923840"/>
            <a:ext cx="356165" cy="353674"/>
            <a:chOff x="5975875" y="3932657"/>
            <a:chExt cx="416860" cy="413944"/>
          </a:xfrm>
        </p:grpSpPr>
        <p:sp>
          <p:nvSpPr>
            <p:cNvPr id="693" name="Google Shape;693;p75"/>
            <p:cNvSpPr/>
            <p:nvPr/>
          </p:nvSpPr>
          <p:spPr>
            <a:xfrm>
              <a:off x="5975875" y="3932657"/>
              <a:ext cx="416860" cy="413944"/>
            </a:xfrm>
            <a:custGeom>
              <a:avLst/>
              <a:gdLst/>
              <a:ahLst/>
              <a:cxnLst/>
              <a:rect l="l" t="t" r="r" b="b"/>
              <a:pathLst>
                <a:path w="22442" h="22282" extrusionOk="0">
                  <a:moveTo>
                    <a:pt x="11390" y="871"/>
                  </a:moveTo>
                  <a:lnTo>
                    <a:pt x="10673" y="1609"/>
                  </a:lnTo>
                  <a:cubicBezTo>
                    <a:pt x="10509" y="1776"/>
                    <a:pt x="10509" y="2048"/>
                    <a:pt x="10673" y="2215"/>
                  </a:cubicBezTo>
                  <a:lnTo>
                    <a:pt x="11390" y="2956"/>
                  </a:lnTo>
                  <a:lnTo>
                    <a:pt x="8329" y="2956"/>
                  </a:lnTo>
                  <a:lnTo>
                    <a:pt x="8326" y="871"/>
                  </a:lnTo>
                  <a:close/>
                  <a:moveTo>
                    <a:pt x="7891" y="7284"/>
                  </a:moveTo>
                  <a:cubicBezTo>
                    <a:pt x="8016" y="7284"/>
                    <a:pt x="8141" y="7354"/>
                    <a:pt x="8197" y="7493"/>
                  </a:cubicBezTo>
                  <a:lnTo>
                    <a:pt x="9673" y="11143"/>
                  </a:lnTo>
                  <a:lnTo>
                    <a:pt x="9214" y="11143"/>
                  </a:lnTo>
                  <a:cubicBezTo>
                    <a:pt x="8970" y="11143"/>
                    <a:pt x="8778" y="11338"/>
                    <a:pt x="8778" y="11578"/>
                  </a:cubicBezTo>
                  <a:cubicBezTo>
                    <a:pt x="8778" y="11818"/>
                    <a:pt x="8970" y="12013"/>
                    <a:pt x="9214" y="12013"/>
                  </a:cubicBezTo>
                  <a:lnTo>
                    <a:pt x="11077" y="12013"/>
                  </a:lnTo>
                  <a:cubicBezTo>
                    <a:pt x="12508" y="12013"/>
                    <a:pt x="13761" y="12981"/>
                    <a:pt x="14116" y="14370"/>
                  </a:cubicBezTo>
                  <a:lnTo>
                    <a:pt x="15927" y="21414"/>
                  </a:lnTo>
                  <a:lnTo>
                    <a:pt x="14705" y="21414"/>
                  </a:lnTo>
                  <a:lnTo>
                    <a:pt x="13786" y="17838"/>
                  </a:lnTo>
                  <a:cubicBezTo>
                    <a:pt x="13736" y="17645"/>
                    <a:pt x="13561" y="17514"/>
                    <a:pt x="13368" y="17514"/>
                  </a:cubicBezTo>
                  <a:cubicBezTo>
                    <a:pt x="13331" y="17514"/>
                    <a:pt x="13294" y="17519"/>
                    <a:pt x="13256" y="17529"/>
                  </a:cubicBezTo>
                  <a:cubicBezTo>
                    <a:pt x="13023" y="17588"/>
                    <a:pt x="12884" y="17825"/>
                    <a:pt x="12943" y="18058"/>
                  </a:cubicBezTo>
                  <a:lnTo>
                    <a:pt x="13807" y="21414"/>
                  </a:lnTo>
                  <a:lnTo>
                    <a:pt x="1062" y="21414"/>
                  </a:lnTo>
                  <a:lnTo>
                    <a:pt x="2330" y="16756"/>
                  </a:lnTo>
                  <a:cubicBezTo>
                    <a:pt x="2546" y="15962"/>
                    <a:pt x="3270" y="15408"/>
                    <a:pt x="4095" y="15408"/>
                  </a:cubicBezTo>
                  <a:lnTo>
                    <a:pt x="7055" y="15408"/>
                  </a:lnTo>
                  <a:cubicBezTo>
                    <a:pt x="7295" y="15408"/>
                    <a:pt x="7490" y="15213"/>
                    <a:pt x="7490" y="14973"/>
                  </a:cubicBezTo>
                  <a:cubicBezTo>
                    <a:pt x="7490" y="14732"/>
                    <a:pt x="7295" y="14538"/>
                    <a:pt x="7055" y="14538"/>
                  </a:cubicBezTo>
                  <a:lnTo>
                    <a:pt x="4739" y="14538"/>
                  </a:lnTo>
                  <a:lnTo>
                    <a:pt x="7584" y="7493"/>
                  </a:lnTo>
                  <a:cubicBezTo>
                    <a:pt x="7640" y="7354"/>
                    <a:pt x="7765" y="7284"/>
                    <a:pt x="7891" y="7284"/>
                  </a:cubicBezTo>
                  <a:close/>
                  <a:moveTo>
                    <a:pt x="16261" y="12760"/>
                  </a:moveTo>
                  <a:cubicBezTo>
                    <a:pt x="16614" y="12760"/>
                    <a:pt x="16966" y="12943"/>
                    <a:pt x="17149" y="13308"/>
                  </a:cubicBezTo>
                  <a:lnTo>
                    <a:pt x="21202" y="21414"/>
                  </a:lnTo>
                  <a:lnTo>
                    <a:pt x="16825" y="21414"/>
                  </a:lnTo>
                  <a:lnTo>
                    <a:pt x="14959" y="14154"/>
                  </a:lnTo>
                  <a:cubicBezTo>
                    <a:pt x="14959" y="14148"/>
                    <a:pt x="14956" y="14144"/>
                    <a:pt x="14956" y="14137"/>
                  </a:cubicBezTo>
                  <a:cubicBezTo>
                    <a:pt x="14959" y="14130"/>
                    <a:pt x="14966" y="14123"/>
                    <a:pt x="14970" y="14113"/>
                  </a:cubicBezTo>
                  <a:lnTo>
                    <a:pt x="15373" y="13308"/>
                  </a:lnTo>
                  <a:cubicBezTo>
                    <a:pt x="15556" y="12943"/>
                    <a:pt x="15909" y="12760"/>
                    <a:pt x="16261" y="12760"/>
                  </a:cubicBezTo>
                  <a:close/>
                  <a:moveTo>
                    <a:pt x="12422" y="0"/>
                  </a:moveTo>
                  <a:cubicBezTo>
                    <a:pt x="12420" y="0"/>
                    <a:pt x="12419" y="0"/>
                    <a:pt x="12417" y="0"/>
                  </a:cubicBezTo>
                  <a:lnTo>
                    <a:pt x="7894" y="0"/>
                  </a:lnTo>
                  <a:cubicBezTo>
                    <a:pt x="7654" y="0"/>
                    <a:pt x="7459" y="192"/>
                    <a:pt x="7459" y="435"/>
                  </a:cubicBezTo>
                  <a:lnTo>
                    <a:pt x="7459" y="6494"/>
                  </a:lnTo>
                  <a:cubicBezTo>
                    <a:pt x="7149" y="6612"/>
                    <a:pt x="6905" y="6856"/>
                    <a:pt x="6780" y="7166"/>
                  </a:cubicBezTo>
                  <a:lnTo>
                    <a:pt x="3796" y="14551"/>
                  </a:lnTo>
                  <a:cubicBezTo>
                    <a:pt x="2699" y="14677"/>
                    <a:pt x="1787" y="15457"/>
                    <a:pt x="1494" y="16526"/>
                  </a:cubicBezTo>
                  <a:lnTo>
                    <a:pt x="77" y="21731"/>
                  </a:lnTo>
                  <a:cubicBezTo>
                    <a:pt x="0" y="22010"/>
                    <a:pt x="209" y="22282"/>
                    <a:pt x="495" y="22282"/>
                  </a:cubicBezTo>
                  <a:lnTo>
                    <a:pt x="21909" y="22282"/>
                  </a:lnTo>
                  <a:cubicBezTo>
                    <a:pt x="22233" y="22282"/>
                    <a:pt x="22442" y="21940"/>
                    <a:pt x="22299" y="21651"/>
                  </a:cubicBezTo>
                  <a:lnTo>
                    <a:pt x="17929" y="12918"/>
                  </a:lnTo>
                  <a:cubicBezTo>
                    <a:pt x="17616" y="12285"/>
                    <a:pt x="16968" y="11888"/>
                    <a:pt x="16265" y="11888"/>
                  </a:cubicBezTo>
                  <a:cubicBezTo>
                    <a:pt x="15558" y="11888"/>
                    <a:pt x="14910" y="12285"/>
                    <a:pt x="14597" y="12918"/>
                  </a:cubicBezTo>
                  <a:lnTo>
                    <a:pt x="14513" y="13082"/>
                  </a:lnTo>
                  <a:cubicBezTo>
                    <a:pt x="13789" y="11877"/>
                    <a:pt x="12483" y="11139"/>
                    <a:pt x="11077" y="11139"/>
                  </a:cubicBezTo>
                  <a:lnTo>
                    <a:pt x="10610" y="11139"/>
                  </a:lnTo>
                  <a:lnTo>
                    <a:pt x="9005" y="7166"/>
                  </a:lnTo>
                  <a:cubicBezTo>
                    <a:pt x="8883" y="6856"/>
                    <a:pt x="8636" y="6612"/>
                    <a:pt x="8326" y="6494"/>
                  </a:cubicBezTo>
                  <a:lnTo>
                    <a:pt x="8326" y="3830"/>
                  </a:lnTo>
                  <a:lnTo>
                    <a:pt x="12417" y="3830"/>
                  </a:lnTo>
                  <a:cubicBezTo>
                    <a:pt x="12804" y="3830"/>
                    <a:pt x="13002" y="3364"/>
                    <a:pt x="12731" y="3089"/>
                  </a:cubicBezTo>
                  <a:lnTo>
                    <a:pt x="11592" y="1915"/>
                  </a:lnTo>
                  <a:lnTo>
                    <a:pt x="12731" y="738"/>
                  </a:lnTo>
                  <a:cubicBezTo>
                    <a:pt x="13001" y="464"/>
                    <a:pt x="12805" y="0"/>
                    <a:pt x="124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75"/>
            <p:cNvSpPr/>
            <p:nvPr/>
          </p:nvSpPr>
          <p:spPr>
            <a:xfrm>
              <a:off x="6205489" y="4223770"/>
              <a:ext cx="18055" cy="1623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1"/>
                  </a:moveTo>
                  <a:cubicBezTo>
                    <a:pt x="259" y="1"/>
                    <a:pt x="1" y="285"/>
                    <a:pt x="133" y="605"/>
                  </a:cubicBezTo>
                  <a:cubicBezTo>
                    <a:pt x="209" y="790"/>
                    <a:pt x="370" y="874"/>
                    <a:pt x="531" y="874"/>
                  </a:cubicBezTo>
                  <a:cubicBezTo>
                    <a:pt x="752" y="874"/>
                    <a:pt x="972" y="715"/>
                    <a:pt x="972" y="441"/>
                  </a:cubicBezTo>
                  <a:cubicBezTo>
                    <a:pt x="972" y="323"/>
                    <a:pt x="923" y="212"/>
                    <a:pt x="843" y="131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75"/>
            <p:cNvSpPr/>
            <p:nvPr/>
          </p:nvSpPr>
          <p:spPr>
            <a:xfrm>
              <a:off x="6104196" y="4139539"/>
              <a:ext cx="18073" cy="16255"/>
            </a:xfrm>
            <a:custGeom>
              <a:avLst/>
              <a:gdLst/>
              <a:ahLst/>
              <a:cxnLst/>
              <a:rect l="l" t="t" r="r" b="b"/>
              <a:pathLst>
                <a:path w="973" h="875" extrusionOk="0">
                  <a:moveTo>
                    <a:pt x="540" y="1"/>
                  </a:moveTo>
                  <a:cubicBezTo>
                    <a:pt x="259" y="1"/>
                    <a:pt x="1" y="286"/>
                    <a:pt x="133" y="605"/>
                  </a:cubicBezTo>
                  <a:cubicBezTo>
                    <a:pt x="211" y="790"/>
                    <a:pt x="371" y="874"/>
                    <a:pt x="532" y="874"/>
                  </a:cubicBezTo>
                  <a:cubicBezTo>
                    <a:pt x="752" y="874"/>
                    <a:pt x="972" y="715"/>
                    <a:pt x="972" y="438"/>
                  </a:cubicBezTo>
                  <a:cubicBezTo>
                    <a:pt x="972" y="323"/>
                    <a:pt x="927" y="212"/>
                    <a:pt x="843" y="132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75"/>
            <p:cNvSpPr/>
            <p:nvPr/>
          </p:nvSpPr>
          <p:spPr>
            <a:xfrm>
              <a:off x="6205879" y="3976574"/>
              <a:ext cx="185583" cy="119435"/>
            </a:xfrm>
            <a:custGeom>
              <a:avLst/>
              <a:gdLst/>
              <a:ahLst/>
              <a:cxnLst/>
              <a:rect l="l" t="t" r="r" b="b"/>
              <a:pathLst>
                <a:path w="9991" h="6429" extrusionOk="0">
                  <a:moveTo>
                    <a:pt x="4788" y="859"/>
                  </a:moveTo>
                  <a:cubicBezTo>
                    <a:pt x="5990" y="859"/>
                    <a:pt x="7006" y="1770"/>
                    <a:pt x="7128" y="2974"/>
                  </a:cubicBezTo>
                  <a:cubicBezTo>
                    <a:pt x="7003" y="3051"/>
                    <a:pt x="6884" y="3141"/>
                    <a:pt x="6783" y="3246"/>
                  </a:cubicBezTo>
                  <a:cubicBezTo>
                    <a:pt x="6585" y="3441"/>
                    <a:pt x="6435" y="3681"/>
                    <a:pt x="6341" y="3942"/>
                  </a:cubicBezTo>
                  <a:cubicBezTo>
                    <a:pt x="6261" y="4172"/>
                    <a:pt x="6379" y="4419"/>
                    <a:pt x="6609" y="4499"/>
                  </a:cubicBezTo>
                  <a:cubicBezTo>
                    <a:pt x="6655" y="4517"/>
                    <a:pt x="6703" y="4524"/>
                    <a:pt x="6752" y="4524"/>
                  </a:cubicBezTo>
                  <a:cubicBezTo>
                    <a:pt x="6937" y="4524"/>
                    <a:pt x="7100" y="4405"/>
                    <a:pt x="7163" y="4231"/>
                  </a:cubicBezTo>
                  <a:cubicBezTo>
                    <a:pt x="7257" y="3966"/>
                    <a:pt x="7459" y="3754"/>
                    <a:pt x="7717" y="3646"/>
                  </a:cubicBezTo>
                  <a:lnTo>
                    <a:pt x="7724" y="3643"/>
                  </a:lnTo>
                  <a:cubicBezTo>
                    <a:pt x="7727" y="3643"/>
                    <a:pt x="7731" y="3639"/>
                    <a:pt x="7734" y="3639"/>
                  </a:cubicBezTo>
                  <a:cubicBezTo>
                    <a:pt x="7855" y="3591"/>
                    <a:pt x="7980" y="3568"/>
                    <a:pt x="8101" y="3568"/>
                  </a:cubicBezTo>
                  <a:cubicBezTo>
                    <a:pt x="8560" y="3568"/>
                    <a:pt x="8984" y="3889"/>
                    <a:pt x="9075" y="4374"/>
                  </a:cubicBezTo>
                  <a:cubicBezTo>
                    <a:pt x="9193" y="4987"/>
                    <a:pt x="8723" y="5554"/>
                    <a:pt x="8100" y="5554"/>
                  </a:cubicBezTo>
                  <a:lnTo>
                    <a:pt x="8100" y="5558"/>
                  </a:lnTo>
                  <a:lnTo>
                    <a:pt x="1947" y="5558"/>
                  </a:lnTo>
                  <a:cubicBezTo>
                    <a:pt x="1940" y="5558"/>
                    <a:pt x="1934" y="5558"/>
                    <a:pt x="1928" y="5558"/>
                  </a:cubicBezTo>
                  <a:cubicBezTo>
                    <a:pt x="1379" y="5558"/>
                    <a:pt x="930" y="5116"/>
                    <a:pt x="930" y="4565"/>
                  </a:cubicBezTo>
                  <a:cubicBezTo>
                    <a:pt x="930" y="4017"/>
                    <a:pt x="1376" y="3573"/>
                    <a:pt x="1922" y="3573"/>
                  </a:cubicBezTo>
                  <a:cubicBezTo>
                    <a:pt x="1930" y="3573"/>
                    <a:pt x="1938" y="3573"/>
                    <a:pt x="1947" y="3573"/>
                  </a:cubicBezTo>
                  <a:lnTo>
                    <a:pt x="1989" y="3573"/>
                  </a:lnTo>
                  <a:cubicBezTo>
                    <a:pt x="1993" y="3573"/>
                    <a:pt x="1997" y="3573"/>
                    <a:pt x="2002" y="3573"/>
                  </a:cubicBezTo>
                  <a:cubicBezTo>
                    <a:pt x="2240" y="3573"/>
                    <a:pt x="2438" y="3387"/>
                    <a:pt x="2441" y="3148"/>
                  </a:cubicBezTo>
                  <a:cubicBezTo>
                    <a:pt x="2476" y="1909"/>
                    <a:pt x="3465" y="909"/>
                    <a:pt x="4701" y="860"/>
                  </a:cubicBezTo>
                  <a:cubicBezTo>
                    <a:pt x="4730" y="859"/>
                    <a:pt x="4759" y="859"/>
                    <a:pt x="4788" y="859"/>
                  </a:cubicBezTo>
                  <a:close/>
                  <a:moveTo>
                    <a:pt x="4789" y="0"/>
                  </a:moveTo>
                  <a:cubicBezTo>
                    <a:pt x="4784" y="0"/>
                    <a:pt x="4779" y="0"/>
                    <a:pt x="4774" y="0"/>
                  </a:cubicBezTo>
                  <a:cubicBezTo>
                    <a:pt x="3190" y="7"/>
                    <a:pt x="1846" y="1167"/>
                    <a:pt x="1606" y="2734"/>
                  </a:cubicBezTo>
                  <a:cubicBezTo>
                    <a:pt x="658" y="2908"/>
                    <a:pt x="0" y="3775"/>
                    <a:pt x="87" y="4736"/>
                  </a:cubicBezTo>
                  <a:cubicBezTo>
                    <a:pt x="174" y="5693"/>
                    <a:pt x="982" y="6428"/>
                    <a:pt x="1947" y="6428"/>
                  </a:cubicBezTo>
                  <a:lnTo>
                    <a:pt x="8100" y="6428"/>
                  </a:lnTo>
                  <a:cubicBezTo>
                    <a:pt x="8108" y="6428"/>
                    <a:pt x="8117" y="6428"/>
                    <a:pt x="8125" y="6428"/>
                  </a:cubicBezTo>
                  <a:cubicBezTo>
                    <a:pt x="9151" y="6428"/>
                    <a:pt x="9990" y="5594"/>
                    <a:pt x="9990" y="4565"/>
                  </a:cubicBezTo>
                  <a:cubicBezTo>
                    <a:pt x="9990" y="3535"/>
                    <a:pt x="9155" y="2702"/>
                    <a:pt x="8131" y="2702"/>
                  </a:cubicBezTo>
                  <a:cubicBezTo>
                    <a:pt x="8121" y="2702"/>
                    <a:pt x="8110" y="2702"/>
                    <a:pt x="8100" y="2702"/>
                  </a:cubicBezTo>
                  <a:cubicBezTo>
                    <a:pt x="8054" y="2702"/>
                    <a:pt x="8013" y="2702"/>
                    <a:pt x="7967" y="2706"/>
                  </a:cubicBezTo>
                  <a:cubicBezTo>
                    <a:pt x="7714" y="1147"/>
                    <a:pt x="6367" y="0"/>
                    <a:pt x="47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101"/>
          <p:cNvSpPr txBox="1">
            <a:spLocks noGrp="1"/>
          </p:cNvSpPr>
          <p:nvPr>
            <p:ph type="title"/>
          </p:nvPr>
        </p:nvSpPr>
        <p:spPr>
          <a:xfrm>
            <a:off x="489900" y="2183550"/>
            <a:ext cx="2270700" cy="7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insight</a:t>
            </a:r>
            <a:endParaRPr dirty="0"/>
          </a:p>
        </p:txBody>
      </p:sp>
      <p:pic>
        <p:nvPicPr>
          <p:cNvPr id="1406" name="Google Shape;1406;p101"/>
          <p:cNvPicPr preferRelativeResize="0"/>
          <p:nvPr/>
        </p:nvPicPr>
        <p:blipFill rotWithShape="1">
          <a:blip r:embed="rId3">
            <a:alphaModFix/>
          </a:blip>
          <a:srcRect l="19562" r="31651"/>
          <a:stretch/>
        </p:blipFill>
        <p:spPr>
          <a:xfrm>
            <a:off x="4574307" y="-85075"/>
            <a:ext cx="4626000" cy="536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7" name="Google Shape;1407;p101"/>
          <p:cNvSpPr/>
          <p:nvPr/>
        </p:nvSpPr>
        <p:spPr>
          <a:xfrm>
            <a:off x="2928507" y="763575"/>
            <a:ext cx="6271800" cy="361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1429" name="Google Shape;1429;p101"/>
          <p:cNvGrpSpPr/>
          <p:nvPr/>
        </p:nvGrpSpPr>
        <p:grpSpPr>
          <a:xfrm>
            <a:off x="4574899" y="101275"/>
            <a:ext cx="4469422" cy="4935100"/>
            <a:chOff x="4571486" y="101275"/>
            <a:chExt cx="4473000" cy="4935100"/>
          </a:xfrm>
        </p:grpSpPr>
        <p:cxnSp>
          <p:nvCxnSpPr>
            <p:cNvPr id="1430" name="Google Shape;1430;p101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1" name="Google Shape;1431;p101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2" name="Google Shape;1432;p101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F11439B-1BE3-BEFA-0917-A1017CC34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6344" y="952851"/>
            <a:ext cx="4117529" cy="307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45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7" name="Google Shape;1437;p102"/>
          <p:cNvPicPr preferRelativeResize="0"/>
          <p:nvPr/>
        </p:nvPicPr>
        <p:blipFill rotWithShape="1">
          <a:blip r:embed="rId3">
            <a:alphaModFix/>
          </a:blip>
          <a:srcRect l="19562" r="31651"/>
          <a:stretch/>
        </p:blipFill>
        <p:spPr>
          <a:xfrm>
            <a:off x="-48585" y="-85075"/>
            <a:ext cx="4626000" cy="536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8" name="Google Shape;1438;p102"/>
          <p:cNvSpPr/>
          <p:nvPr/>
        </p:nvSpPr>
        <p:spPr>
          <a:xfrm>
            <a:off x="-190162" y="763575"/>
            <a:ext cx="6255600" cy="361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57" name="Google Shape;1457;p102"/>
          <p:cNvSpPr txBox="1">
            <a:spLocks noGrp="1"/>
          </p:cNvSpPr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Insight</a:t>
            </a:r>
            <a:endParaRPr dirty="0"/>
          </a:p>
        </p:txBody>
      </p:sp>
      <p:grpSp>
        <p:nvGrpSpPr>
          <p:cNvPr id="1458" name="Google Shape;1458;p102"/>
          <p:cNvGrpSpPr/>
          <p:nvPr/>
        </p:nvGrpSpPr>
        <p:grpSpPr>
          <a:xfrm>
            <a:off x="90450" y="101275"/>
            <a:ext cx="4482680" cy="4935100"/>
            <a:chOff x="90450" y="101275"/>
            <a:chExt cx="4511100" cy="4935100"/>
          </a:xfrm>
        </p:grpSpPr>
        <p:cxnSp>
          <p:nvCxnSpPr>
            <p:cNvPr id="1459" name="Google Shape;1459;p102"/>
            <p:cNvCxnSpPr/>
            <p:nvPr/>
          </p:nvCxnSpPr>
          <p:spPr>
            <a:xfrm rot="10800000">
              <a:off x="102174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0" name="Google Shape;1460;p102"/>
            <p:cNvCxnSpPr/>
            <p:nvPr/>
          </p:nvCxnSpPr>
          <p:spPr>
            <a:xfrm rot="10800000">
              <a:off x="90450" y="5036375"/>
              <a:ext cx="45111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1" name="Google Shape;1461;p102"/>
            <p:cNvCxnSpPr/>
            <p:nvPr/>
          </p:nvCxnSpPr>
          <p:spPr>
            <a:xfrm rot="10800000">
              <a:off x="90450" y="101275"/>
              <a:ext cx="45111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F5216AD-51E3-59B5-BE1F-1B30FF5D26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785" y="870690"/>
            <a:ext cx="5346188" cy="340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340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7" name="Google Shape;1567;p106"/>
          <p:cNvPicPr preferRelativeResize="0"/>
          <p:nvPr/>
        </p:nvPicPr>
        <p:blipFill rotWithShape="1">
          <a:blip r:embed="rId3">
            <a:alphaModFix/>
          </a:blip>
          <a:srcRect l="8648" t="736" r="3732" b="-39605"/>
          <a:stretch/>
        </p:blipFill>
        <p:spPr>
          <a:xfrm>
            <a:off x="713200" y="299405"/>
            <a:ext cx="3858799" cy="4309171"/>
          </a:xfrm>
          <a:prstGeom prst="rect">
            <a:avLst/>
          </a:prstGeom>
          <a:noFill/>
          <a:ln>
            <a:noFill/>
          </a:ln>
        </p:spPr>
      </p:pic>
      <p:sp>
        <p:nvSpPr>
          <p:cNvPr id="1568" name="Google Shape;1568;p106"/>
          <p:cNvSpPr/>
          <p:nvPr/>
        </p:nvSpPr>
        <p:spPr>
          <a:xfrm>
            <a:off x="-41524" y="2047288"/>
            <a:ext cx="9185524" cy="2852659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569" name="Google Shape;1569;p106"/>
          <p:cNvGraphicFramePr/>
          <p:nvPr>
            <p:extLst>
              <p:ext uri="{D42A27DB-BD31-4B8C-83A1-F6EECF244321}">
                <p14:modId xmlns:p14="http://schemas.microsoft.com/office/powerpoint/2010/main" val="1061396728"/>
              </p:ext>
            </p:extLst>
          </p:nvPr>
        </p:nvGraphicFramePr>
        <p:xfrm>
          <a:off x="117599" y="2047288"/>
          <a:ext cx="8852580" cy="2852660"/>
        </p:xfrm>
        <a:graphic>
          <a:graphicData uri="http://schemas.openxmlformats.org/drawingml/2006/table">
            <a:tbl>
              <a:tblPr>
                <a:noFill/>
                <a:tableStyleId>{1E42964C-33A0-4421-900B-08BF8BDDE1E3}</a:tableStyleId>
              </a:tblPr>
              <a:tblGrid>
                <a:gridCol w="17705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05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0516">
                  <a:extLst>
                    <a:ext uri="{9D8B030D-6E8A-4147-A177-3AD203B41FA5}">
                      <a16:colId xmlns:a16="http://schemas.microsoft.com/office/drawing/2014/main" val="3587261835"/>
                    </a:ext>
                  </a:extLst>
                </a:gridCol>
                <a:gridCol w="17705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05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053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accuracy</a:t>
                      </a:r>
                      <a:endParaRPr sz="1600" b="1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F</a:t>
                      </a:r>
                      <a:r>
                        <a:rPr lang="en" sz="1600" b="1" dirty="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1 score</a:t>
                      </a:r>
                      <a:endParaRPr sz="1600" b="1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strengths</a:t>
                      </a:r>
                      <a:endParaRPr sz="1600" b="1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Limitations</a:t>
                      </a:r>
                      <a:endParaRPr sz="1600" b="1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053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Logistic regression</a:t>
                      </a:r>
                      <a:endParaRPr sz="16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68%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66%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Simple, interpretable, robust results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dirty="0">
                          <a:solidFill>
                            <a:schemeClr val="dk1"/>
                          </a:solidFill>
                          <a:latin typeface="Overpass"/>
                          <a:sym typeface="Overpass"/>
                        </a:rPr>
                        <a:t>Slight confusion between neutral/neg</a:t>
                      </a:r>
                      <a:endParaRPr lang="en-GB"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053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chemeClr val="dk1"/>
                          </a:solidFill>
                          <a:latin typeface="Bebas Neue"/>
                          <a:sym typeface="Bebas Neue"/>
                        </a:rPr>
                        <a:t>Na</a:t>
                      </a:r>
                      <a:r>
                        <a:rPr lang="en-GB" sz="1600" b="1" dirty="0" err="1">
                          <a:solidFill>
                            <a:schemeClr val="dk1"/>
                          </a:solidFill>
                          <a:latin typeface="Bebas Neue"/>
                          <a:sym typeface="Bebas Neue"/>
                        </a:rPr>
                        <a:t>ive</a:t>
                      </a:r>
                      <a:r>
                        <a:rPr lang="en-GB" sz="1600" b="1" dirty="0">
                          <a:solidFill>
                            <a:schemeClr val="dk1"/>
                          </a:solidFill>
                          <a:latin typeface="Bebas Neue"/>
                          <a:sym typeface="Bebas Neue"/>
                        </a:rPr>
                        <a:t> bayes</a:t>
                      </a:r>
                      <a:endParaRPr sz="16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68%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65%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Fast, work well with sparse data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Struggles with nuanced sentiment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822667"/>
                  </a:ext>
                </a:extLst>
              </a:tr>
              <a:tr h="57053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dk1"/>
                          </a:solidFill>
                          <a:latin typeface="Bebas Neue"/>
                          <a:sym typeface="Bebas Neue"/>
                        </a:rPr>
                        <a:t>R</a:t>
                      </a:r>
                      <a:r>
                        <a:rPr lang="en" sz="1600" b="1" dirty="0" err="1">
                          <a:solidFill>
                            <a:schemeClr val="dk1"/>
                          </a:solidFill>
                          <a:latin typeface="Bebas Neue"/>
                          <a:sym typeface="Bebas Neue"/>
                        </a:rPr>
                        <a:t>andom</a:t>
                      </a:r>
                      <a:r>
                        <a:rPr lang="en" sz="1600" b="1" dirty="0">
                          <a:solidFill>
                            <a:schemeClr val="dk1"/>
                          </a:solidFill>
                          <a:latin typeface="Bebas Neue"/>
                          <a:sym typeface="Bebas Neue"/>
                        </a:rPr>
                        <a:t> forest</a:t>
                      </a:r>
                      <a:endParaRPr sz="16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68%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65%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Captures complex patterns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sym typeface="Overpass"/>
                        </a:rPr>
                        <a:t>Less interpretable, slower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053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b="1" dirty="0">
                          <a:solidFill>
                            <a:schemeClr val="dk1"/>
                          </a:solidFill>
                          <a:latin typeface="Bebas Neue"/>
                          <a:sym typeface="Bebas Neue"/>
                        </a:rPr>
                        <a:t>N</a:t>
                      </a:r>
                      <a:r>
                        <a:rPr lang="en" sz="1600" b="1" dirty="0" err="1">
                          <a:solidFill>
                            <a:schemeClr val="dk1"/>
                          </a:solidFill>
                          <a:latin typeface="Bebas Neue"/>
                          <a:sym typeface="Bebas Neue"/>
                        </a:rPr>
                        <a:t>eural</a:t>
                      </a:r>
                      <a:r>
                        <a:rPr lang="en" sz="1600" b="1" dirty="0">
                          <a:solidFill>
                            <a:schemeClr val="dk1"/>
                          </a:solidFill>
                          <a:latin typeface="Bebas Neue"/>
                          <a:sym typeface="Bebas Neue"/>
                        </a:rPr>
                        <a:t> networks</a:t>
                      </a:r>
                      <a:endParaRPr sz="16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65%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64%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ea typeface="Overpass"/>
                          <a:cs typeface="Overpass"/>
                          <a:sym typeface="Overpass"/>
                        </a:rPr>
                        <a:t>Promising baseline with flexibility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Overpass"/>
                          <a:sym typeface="Overpass"/>
                        </a:rPr>
                        <a:t>Needs tuning, overfits easily</a:t>
                      </a:r>
                      <a:endParaRPr sz="12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70" name="Google Shape;1570;p106"/>
          <p:cNvSpPr txBox="1">
            <a:spLocks noGrp="1"/>
          </p:cNvSpPr>
          <p:nvPr>
            <p:ph type="title"/>
          </p:nvPr>
        </p:nvSpPr>
        <p:spPr>
          <a:xfrm>
            <a:off x="6172200" y="420540"/>
            <a:ext cx="22677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modelling</a:t>
            </a:r>
            <a:endParaRPr dirty="0"/>
          </a:p>
        </p:txBody>
      </p:sp>
      <p:grpSp>
        <p:nvGrpSpPr>
          <p:cNvPr id="1571" name="Google Shape;1571;p106"/>
          <p:cNvGrpSpPr/>
          <p:nvPr/>
        </p:nvGrpSpPr>
        <p:grpSpPr>
          <a:xfrm rot="-5400000" flipH="1">
            <a:off x="3137717" y="-996694"/>
            <a:ext cx="2876652" cy="8940624"/>
            <a:chOff x="3583872" y="96803"/>
            <a:chExt cx="5460614" cy="4939571"/>
          </a:xfrm>
        </p:grpSpPr>
        <p:cxnSp>
          <p:nvCxnSpPr>
            <p:cNvPr id="1572" name="Google Shape;1572;p106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3" name="Google Shape;1573;p106"/>
            <p:cNvCxnSpPr>
              <a:cxnSpLocks/>
            </p:cNvCxnSpPr>
            <p:nvPr/>
          </p:nvCxnSpPr>
          <p:spPr>
            <a:xfrm rot="16200000" flipH="1">
              <a:off x="6311947" y="2303836"/>
              <a:ext cx="4467" cy="546061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4" name="Google Shape;1574;p106"/>
            <p:cNvCxnSpPr>
              <a:cxnSpLocks/>
            </p:cNvCxnSpPr>
            <p:nvPr/>
          </p:nvCxnSpPr>
          <p:spPr>
            <a:xfrm rot="16200000" flipH="1">
              <a:off x="6314178" y="-2633503"/>
              <a:ext cx="1" cy="5460613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805855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76"/>
          <p:cNvSpPr txBox="1">
            <a:spLocks noGrp="1"/>
          </p:cNvSpPr>
          <p:nvPr>
            <p:ph type="title"/>
          </p:nvPr>
        </p:nvSpPr>
        <p:spPr>
          <a:xfrm>
            <a:off x="2061788" y="723875"/>
            <a:ext cx="5019000" cy="185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68%</a:t>
            </a:r>
            <a:endParaRPr dirty="0"/>
          </a:p>
        </p:txBody>
      </p:sp>
      <p:sp>
        <p:nvSpPr>
          <p:cNvPr id="702" name="Google Shape;702;p76"/>
          <p:cNvSpPr txBox="1">
            <a:spLocks noGrp="1"/>
          </p:cNvSpPr>
          <p:nvPr>
            <p:ph type="title" idx="2"/>
          </p:nvPr>
        </p:nvSpPr>
        <p:spPr>
          <a:xfrm>
            <a:off x="1375658" y="2871475"/>
            <a:ext cx="6603080" cy="8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BEST MODEL: Logistic regression</a:t>
            </a:r>
            <a:endParaRPr dirty="0"/>
          </a:p>
        </p:txBody>
      </p:sp>
      <p:pic>
        <p:nvPicPr>
          <p:cNvPr id="703" name="Google Shape;703;p76"/>
          <p:cNvPicPr preferRelativeResize="0"/>
          <p:nvPr/>
        </p:nvPicPr>
        <p:blipFill rotWithShape="1">
          <a:blip r:embed="rId3">
            <a:alphaModFix/>
          </a:blip>
          <a:srcRect t="36475" b="36478"/>
          <a:stretch/>
        </p:blipFill>
        <p:spPr>
          <a:xfrm>
            <a:off x="-128450" y="3981118"/>
            <a:ext cx="9281098" cy="141193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4" name="Google Shape;704;p76"/>
          <p:cNvGrpSpPr/>
          <p:nvPr/>
        </p:nvGrpSpPr>
        <p:grpSpPr>
          <a:xfrm>
            <a:off x="101550" y="2565175"/>
            <a:ext cx="8941926" cy="2472300"/>
            <a:chOff x="101550" y="2565175"/>
            <a:chExt cx="8941926" cy="2472300"/>
          </a:xfrm>
        </p:grpSpPr>
        <p:cxnSp>
          <p:nvCxnSpPr>
            <p:cNvPr id="705" name="Google Shape;705;p76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76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76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46558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3" name="Google Shape;783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6304" y="-26025"/>
            <a:ext cx="5169525" cy="5169525"/>
          </a:xfrm>
          <a:prstGeom prst="rect">
            <a:avLst/>
          </a:prstGeom>
          <a:noFill/>
          <a:ln>
            <a:noFill/>
          </a:ln>
        </p:spPr>
      </p:pic>
      <p:sp>
        <p:nvSpPr>
          <p:cNvPr id="784" name="Google Shape;784;p82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85" name="Google Shape;785;p82"/>
          <p:cNvSpPr txBox="1">
            <a:spLocks noGrp="1"/>
          </p:cNvSpPr>
          <p:nvPr>
            <p:ph type="subTitle" idx="1"/>
          </p:nvPr>
        </p:nvSpPr>
        <p:spPr>
          <a:xfrm>
            <a:off x="1617018" y="1359267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</p:txBody>
      </p:sp>
      <p:sp>
        <p:nvSpPr>
          <p:cNvPr id="786" name="Google Shape;786;p82"/>
          <p:cNvSpPr txBox="1">
            <a:spLocks noGrp="1"/>
          </p:cNvSpPr>
          <p:nvPr>
            <p:ph type="subTitle" idx="2"/>
          </p:nvPr>
        </p:nvSpPr>
        <p:spPr>
          <a:xfrm>
            <a:off x="1617018" y="1622133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Tweets often have sarcasm, slang or ambiguous tone</a:t>
            </a:r>
            <a:endParaRPr dirty="0"/>
          </a:p>
        </p:txBody>
      </p:sp>
      <p:sp>
        <p:nvSpPr>
          <p:cNvPr id="789" name="Google Shape;789;p82"/>
          <p:cNvSpPr txBox="1">
            <a:spLocks noGrp="1"/>
          </p:cNvSpPr>
          <p:nvPr>
            <p:ph type="subTitle" idx="5"/>
          </p:nvPr>
        </p:nvSpPr>
        <p:spPr>
          <a:xfrm>
            <a:off x="1617018" y="2710812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</p:txBody>
      </p:sp>
      <p:sp>
        <p:nvSpPr>
          <p:cNvPr id="790" name="Google Shape;790;p82"/>
          <p:cNvSpPr txBox="1">
            <a:spLocks noGrp="1"/>
          </p:cNvSpPr>
          <p:nvPr>
            <p:ph type="subTitle" idx="6"/>
          </p:nvPr>
        </p:nvSpPr>
        <p:spPr>
          <a:xfrm>
            <a:off x="1617018" y="2974284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Neutral vs. Negative often get confused</a:t>
            </a:r>
          </a:p>
        </p:txBody>
      </p:sp>
      <p:sp>
        <p:nvSpPr>
          <p:cNvPr id="791" name="Google Shape;791;p82"/>
          <p:cNvSpPr txBox="1">
            <a:spLocks noGrp="1"/>
          </p:cNvSpPr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endParaRPr dirty="0"/>
          </a:p>
        </p:txBody>
      </p:sp>
      <p:cxnSp>
        <p:nvCxnSpPr>
          <p:cNvPr id="792" name="Google Shape;792;p82"/>
          <p:cNvCxnSpPr/>
          <p:nvPr/>
        </p:nvCxnSpPr>
        <p:spPr>
          <a:xfrm>
            <a:off x="4116250" y="1079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3" name="Google Shape;793;p82"/>
          <p:cNvCxnSpPr/>
          <p:nvPr/>
        </p:nvCxnSpPr>
        <p:spPr>
          <a:xfrm>
            <a:off x="9040376" y="112875"/>
            <a:ext cx="0" cy="357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4" name="Google Shape;794;p82"/>
          <p:cNvCxnSpPr/>
          <p:nvPr/>
        </p:nvCxnSpPr>
        <p:spPr>
          <a:xfrm>
            <a:off x="4116250" y="50355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5" name="Google Shape;795;p82"/>
          <p:cNvCxnSpPr/>
          <p:nvPr/>
        </p:nvCxnSpPr>
        <p:spPr>
          <a:xfrm>
            <a:off x="9045284" y="3700575"/>
            <a:ext cx="0" cy="133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6" name="Google Shape;796;p82"/>
          <p:cNvSpPr/>
          <p:nvPr/>
        </p:nvSpPr>
        <p:spPr>
          <a:xfrm>
            <a:off x="917800" y="1394819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82"/>
          <p:cNvSpPr/>
          <p:nvPr/>
        </p:nvSpPr>
        <p:spPr>
          <a:xfrm>
            <a:off x="917800" y="2710819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82"/>
          <p:cNvSpPr/>
          <p:nvPr/>
        </p:nvSpPr>
        <p:spPr>
          <a:xfrm>
            <a:off x="1219093" y="1584281"/>
            <a:ext cx="14851" cy="13398"/>
          </a:xfrm>
          <a:custGeom>
            <a:avLst/>
            <a:gdLst/>
            <a:ahLst/>
            <a:cxnLst/>
            <a:rect l="l" t="t" r="r" b="b"/>
            <a:pathLst>
              <a:path w="971" h="876" extrusionOk="0">
                <a:moveTo>
                  <a:pt x="540" y="0"/>
                </a:moveTo>
                <a:cubicBezTo>
                  <a:pt x="260" y="0"/>
                  <a:pt x="0" y="286"/>
                  <a:pt x="135" y="608"/>
                </a:cubicBezTo>
                <a:cubicBezTo>
                  <a:pt x="211" y="792"/>
                  <a:pt x="370" y="876"/>
                  <a:pt x="529" y="876"/>
                </a:cubicBezTo>
                <a:cubicBezTo>
                  <a:pt x="750" y="876"/>
                  <a:pt x="970" y="716"/>
                  <a:pt x="970" y="441"/>
                </a:cubicBezTo>
                <a:cubicBezTo>
                  <a:pt x="970" y="323"/>
                  <a:pt x="925" y="215"/>
                  <a:pt x="842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82"/>
          <p:cNvSpPr/>
          <p:nvPr/>
        </p:nvSpPr>
        <p:spPr>
          <a:xfrm>
            <a:off x="1239077" y="1820390"/>
            <a:ext cx="14851" cy="13368"/>
          </a:xfrm>
          <a:custGeom>
            <a:avLst/>
            <a:gdLst/>
            <a:ahLst/>
            <a:cxnLst/>
            <a:rect l="l" t="t" r="r" b="b"/>
            <a:pathLst>
              <a:path w="971" h="874" extrusionOk="0">
                <a:moveTo>
                  <a:pt x="542" y="0"/>
                </a:moveTo>
                <a:cubicBezTo>
                  <a:pt x="260" y="0"/>
                  <a:pt x="1" y="285"/>
                  <a:pt x="135" y="605"/>
                </a:cubicBezTo>
                <a:cubicBezTo>
                  <a:pt x="211" y="789"/>
                  <a:pt x="371" y="873"/>
                  <a:pt x="531" y="873"/>
                </a:cubicBezTo>
                <a:cubicBezTo>
                  <a:pt x="751" y="873"/>
                  <a:pt x="971" y="714"/>
                  <a:pt x="971" y="438"/>
                </a:cubicBezTo>
                <a:cubicBezTo>
                  <a:pt x="971" y="323"/>
                  <a:pt x="926" y="211"/>
                  <a:pt x="846" y="131"/>
                </a:cubicBezTo>
                <a:cubicBezTo>
                  <a:pt x="754" y="40"/>
                  <a:pt x="646" y="0"/>
                  <a:pt x="5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82"/>
          <p:cNvSpPr/>
          <p:nvPr/>
        </p:nvSpPr>
        <p:spPr>
          <a:xfrm>
            <a:off x="1251857" y="2998820"/>
            <a:ext cx="15084" cy="13567"/>
          </a:xfrm>
          <a:custGeom>
            <a:avLst/>
            <a:gdLst/>
            <a:ahLst/>
            <a:cxnLst/>
            <a:rect l="l" t="t" r="r" b="b"/>
            <a:pathLst>
              <a:path w="973" h="875" extrusionOk="0">
                <a:moveTo>
                  <a:pt x="540" y="1"/>
                </a:moveTo>
                <a:cubicBezTo>
                  <a:pt x="259" y="1"/>
                  <a:pt x="1" y="286"/>
                  <a:pt x="133" y="605"/>
                </a:cubicBezTo>
                <a:cubicBezTo>
                  <a:pt x="210" y="790"/>
                  <a:pt x="371" y="874"/>
                  <a:pt x="532" y="874"/>
                </a:cubicBezTo>
                <a:cubicBezTo>
                  <a:pt x="752" y="874"/>
                  <a:pt x="972" y="715"/>
                  <a:pt x="972" y="438"/>
                </a:cubicBezTo>
                <a:cubicBezTo>
                  <a:pt x="972" y="323"/>
                  <a:pt x="923" y="212"/>
                  <a:pt x="843" y="132"/>
                </a:cubicBezTo>
                <a:cubicBezTo>
                  <a:pt x="752" y="40"/>
                  <a:pt x="644" y="1"/>
                  <a:pt x="5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82"/>
          <p:cNvSpPr/>
          <p:nvPr/>
        </p:nvSpPr>
        <p:spPr>
          <a:xfrm>
            <a:off x="1094905" y="2847992"/>
            <a:ext cx="15053" cy="13567"/>
          </a:xfrm>
          <a:custGeom>
            <a:avLst/>
            <a:gdLst/>
            <a:ahLst/>
            <a:cxnLst/>
            <a:rect l="l" t="t" r="r" b="b"/>
            <a:pathLst>
              <a:path w="971" h="875" extrusionOk="0">
                <a:moveTo>
                  <a:pt x="540" y="0"/>
                </a:moveTo>
                <a:cubicBezTo>
                  <a:pt x="260" y="0"/>
                  <a:pt x="0" y="285"/>
                  <a:pt x="135" y="605"/>
                </a:cubicBezTo>
                <a:cubicBezTo>
                  <a:pt x="211" y="790"/>
                  <a:pt x="370" y="875"/>
                  <a:pt x="530" y="875"/>
                </a:cubicBezTo>
                <a:cubicBezTo>
                  <a:pt x="750" y="875"/>
                  <a:pt x="970" y="714"/>
                  <a:pt x="970" y="438"/>
                </a:cubicBezTo>
                <a:cubicBezTo>
                  <a:pt x="970" y="323"/>
                  <a:pt x="925" y="211"/>
                  <a:pt x="841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00;p82">
            <a:extLst>
              <a:ext uri="{FF2B5EF4-FFF2-40B4-BE49-F238E27FC236}">
                <a16:creationId xmlns:a16="http://schemas.microsoft.com/office/drawing/2014/main" id="{539FFE2C-26C5-44E2-0612-3D1DEB148E22}"/>
              </a:ext>
            </a:extLst>
          </p:cNvPr>
          <p:cNvSpPr/>
          <p:nvPr/>
        </p:nvSpPr>
        <p:spPr>
          <a:xfrm>
            <a:off x="1007700" y="1487013"/>
            <a:ext cx="345499" cy="340910"/>
          </a:xfrm>
          <a:custGeom>
            <a:avLst/>
            <a:gdLst/>
            <a:ahLst/>
            <a:cxnLst/>
            <a:rect l="l" t="t" r="r" b="b"/>
            <a:pathLst>
              <a:path w="22589" h="22289" extrusionOk="0">
                <a:moveTo>
                  <a:pt x="21485" y="1065"/>
                </a:moveTo>
                <a:lnTo>
                  <a:pt x="21189" y="2242"/>
                </a:lnTo>
                <a:lnTo>
                  <a:pt x="20308" y="1361"/>
                </a:lnTo>
                <a:lnTo>
                  <a:pt x="21485" y="1065"/>
                </a:lnTo>
                <a:close/>
                <a:moveTo>
                  <a:pt x="19323" y="1612"/>
                </a:moveTo>
                <a:lnTo>
                  <a:pt x="20938" y="3227"/>
                </a:lnTo>
                <a:lnTo>
                  <a:pt x="20628" y="4460"/>
                </a:lnTo>
                <a:lnTo>
                  <a:pt x="18090" y="1922"/>
                </a:lnTo>
                <a:lnTo>
                  <a:pt x="19323" y="1612"/>
                </a:lnTo>
                <a:close/>
                <a:moveTo>
                  <a:pt x="17240" y="2301"/>
                </a:moveTo>
                <a:lnTo>
                  <a:pt x="17738" y="2803"/>
                </a:lnTo>
                <a:lnTo>
                  <a:pt x="15182" y="5358"/>
                </a:lnTo>
                <a:cubicBezTo>
                  <a:pt x="15012" y="5529"/>
                  <a:pt x="15012" y="5804"/>
                  <a:pt x="15182" y="5975"/>
                </a:cubicBezTo>
                <a:cubicBezTo>
                  <a:pt x="15268" y="6060"/>
                  <a:pt x="15379" y="6103"/>
                  <a:pt x="15491" y="6103"/>
                </a:cubicBezTo>
                <a:cubicBezTo>
                  <a:pt x="15602" y="6103"/>
                  <a:pt x="15713" y="6060"/>
                  <a:pt x="15799" y="5975"/>
                </a:cubicBezTo>
                <a:lnTo>
                  <a:pt x="18358" y="3419"/>
                </a:lnTo>
                <a:lnTo>
                  <a:pt x="19135" y="4195"/>
                </a:lnTo>
                <a:lnTo>
                  <a:pt x="14566" y="8760"/>
                </a:lnTo>
                <a:lnTo>
                  <a:pt x="12672" y="6866"/>
                </a:lnTo>
                <a:lnTo>
                  <a:pt x="17240" y="2301"/>
                </a:lnTo>
                <a:close/>
                <a:moveTo>
                  <a:pt x="19751" y="4812"/>
                </a:moveTo>
                <a:lnTo>
                  <a:pt x="20249" y="5310"/>
                </a:lnTo>
                <a:lnTo>
                  <a:pt x="15680" y="9878"/>
                </a:lnTo>
                <a:lnTo>
                  <a:pt x="15182" y="9377"/>
                </a:lnTo>
                <a:lnTo>
                  <a:pt x="19751" y="4812"/>
                </a:lnTo>
                <a:close/>
                <a:moveTo>
                  <a:pt x="7135" y="12410"/>
                </a:moveTo>
                <a:lnTo>
                  <a:pt x="10144" y="15418"/>
                </a:lnTo>
                <a:lnTo>
                  <a:pt x="6362" y="19196"/>
                </a:lnTo>
                <a:lnTo>
                  <a:pt x="5864" y="18695"/>
                </a:lnTo>
                <a:lnTo>
                  <a:pt x="8090" y="16470"/>
                </a:lnTo>
                <a:cubicBezTo>
                  <a:pt x="8278" y="16302"/>
                  <a:pt x="8285" y="16013"/>
                  <a:pt x="8107" y="15836"/>
                </a:cubicBezTo>
                <a:cubicBezTo>
                  <a:pt x="8022" y="15751"/>
                  <a:pt x="7911" y="15709"/>
                  <a:pt x="7801" y="15709"/>
                </a:cubicBezTo>
                <a:cubicBezTo>
                  <a:pt x="7681" y="15709"/>
                  <a:pt x="7562" y="15759"/>
                  <a:pt x="7477" y="15857"/>
                </a:cubicBezTo>
                <a:lnTo>
                  <a:pt x="5248" y="18082"/>
                </a:lnTo>
                <a:lnTo>
                  <a:pt x="3354" y="16191"/>
                </a:lnTo>
                <a:lnTo>
                  <a:pt x="7135" y="12410"/>
                </a:lnTo>
                <a:close/>
                <a:moveTo>
                  <a:pt x="5617" y="1058"/>
                </a:moveTo>
                <a:lnTo>
                  <a:pt x="8358" y="3795"/>
                </a:lnTo>
                <a:lnTo>
                  <a:pt x="21495" y="16933"/>
                </a:lnTo>
                <a:lnTo>
                  <a:pt x="20499" y="17929"/>
                </a:lnTo>
                <a:lnTo>
                  <a:pt x="17136" y="14568"/>
                </a:lnTo>
                <a:cubicBezTo>
                  <a:pt x="17050" y="14483"/>
                  <a:pt x="16938" y="14440"/>
                  <a:pt x="16826" y="14440"/>
                </a:cubicBezTo>
                <a:cubicBezTo>
                  <a:pt x="16715" y="14440"/>
                  <a:pt x="16604" y="14482"/>
                  <a:pt x="16520" y="14565"/>
                </a:cubicBezTo>
                <a:cubicBezTo>
                  <a:pt x="16349" y="14736"/>
                  <a:pt x="16349" y="15011"/>
                  <a:pt x="16520" y="15181"/>
                </a:cubicBezTo>
                <a:lnTo>
                  <a:pt x="19883" y="18545"/>
                </a:lnTo>
                <a:lnTo>
                  <a:pt x="17192" y="21236"/>
                </a:lnTo>
                <a:lnTo>
                  <a:pt x="16328" y="20373"/>
                </a:lnTo>
                <a:lnTo>
                  <a:pt x="17494" y="19206"/>
                </a:lnTo>
                <a:cubicBezTo>
                  <a:pt x="17669" y="19036"/>
                  <a:pt x="17672" y="18757"/>
                  <a:pt x="17501" y="18587"/>
                </a:cubicBezTo>
                <a:cubicBezTo>
                  <a:pt x="17415" y="18500"/>
                  <a:pt x="17304" y="18458"/>
                  <a:pt x="17192" y="18458"/>
                </a:cubicBezTo>
                <a:cubicBezTo>
                  <a:pt x="17078" y="18458"/>
                  <a:pt x="16964" y="18502"/>
                  <a:pt x="16878" y="18590"/>
                </a:cubicBezTo>
                <a:lnTo>
                  <a:pt x="15712" y="19757"/>
                </a:lnTo>
                <a:lnTo>
                  <a:pt x="14636" y="18681"/>
                </a:lnTo>
                <a:lnTo>
                  <a:pt x="15064" y="18252"/>
                </a:lnTo>
                <a:cubicBezTo>
                  <a:pt x="15235" y="18082"/>
                  <a:pt x="15235" y="17807"/>
                  <a:pt x="15064" y="17636"/>
                </a:cubicBezTo>
                <a:cubicBezTo>
                  <a:pt x="14979" y="17552"/>
                  <a:pt x="14867" y="17511"/>
                  <a:pt x="14756" y="17511"/>
                </a:cubicBezTo>
                <a:cubicBezTo>
                  <a:pt x="14644" y="17511"/>
                  <a:pt x="14533" y="17552"/>
                  <a:pt x="14448" y="17636"/>
                </a:cubicBezTo>
                <a:lnTo>
                  <a:pt x="14019" y="18068"/>
                </a:lnTo>
                <a:lnTo>
                  <a:pt x="12943" y="16988"/>
                </a:lnTo>
                <a:lnTo>
                  <a:pt x="13372" y="16560"/>
                </a:lnTo>
                <a:cubicBezTo>
                  <a:pt x="13539" y="16386"/>
                  <a:pt x="13535" y="16114"/>
                  <a:pt x="13368" y="15947"/>
                </a:cubicBezTo>
                <a:cubicBezTo>
                  <a:pt x="13284" y="15863"/>
                  <a:pt x="13173" y="15820"/>
                  <a:pt x="13061" y="15820"/>
                </a:cubicBezTo>
                <a:cubicBezTo>
                  <a:pt x="12952" y="15820"/>
                  <a:pt x="12843" y="15861"/>
                  <a:pt x="12759" y="15944"/>
                </a:cubicBezTo>
                <a:lnTo>
                  <a:pt x="12331" y="16372"/>
                </a:lnTo>
                <a:lnTo>
                  <a:pt x="11251" y="15296"/>
                </a:lnTo>
                <a:lnTo>
                  <a:pt x="12421" y="14130"/>
                </a:lnTo>
                <a:cubicBezTo>
                  <a:pt x="12595" y="13959"/>
                  <a:pt x="12595" y="13680"/>
                  <a:pt x="12425" y="13506"/>
                </a:cubicBezTo>
                <a:cubicBezTo>
                  <a:pt x="12340" y="13422"/>
                  <a:pt x="12228" y="13379"/>
                  <a:pt x="12117" y="13379"/>
                </a:cubicBezTo>
                <a:cubicBezTo>
                  <a:pt x="12003" y="13379"/>
                  <a:pt x="11889" y="13424"/>
                  <a:pt x="11805" y="13513"/>
                </a:cubicBezTo>
                <a:lnTo>
                  <a:pt x="10638" y="14680"/>
                </a:lnTo>
                <a:lnTo>
                  <a:pt x="9562" y="13604"/>
                </a:lnTo>
                <a:lnTo>
                  <a:pt x="9991" y="13176"/>
                </a:lnTo>
                <a:cubicBezTo>
                  <a:pt x="10158" y="13005"/>
                  <a:pt x="10158" y="12730"/>
                  <a:pt x="9991" y="12559"/>
                </a:cubicBezTo>
                <a:cubicBezTo>
                  <a:pt x="9905" y="12474"/>
                  <a:pt x="9794" y="12431"/>
                  <a:pt x="9683" y="12431"/>
                </a:cubicBezTo>
                <a:cubicBezTo>
                  <a:pt x="9571" y="12431"/>
                  <a:pt x="9460" y="12474"/>
                  <a:pt x="9374" y="12559"/>
                </a:cubicBezTo>
                <a:lnTo>
                  <a:pt x="8946" y="12988"/>
                </a:lnTo>
                <a:lnTo>
                  <a:pt x="7870" y="11912"/>
                </a:lnTo>
                <a:lnTo>
                  <a:pt x="8298" y="11483"/>
                </a:lnTo>
                <a:cubicBezTo>
                  <a:pt x="8473" y="11313"/>
                  <a:pt x="8476" y="11034"/>
                  <a:pt x="8302" y="10864"/>
                </a:cubicBezTo>
                <a:cubicBezTo>
                  <a:pt x="8217" y="10777"/>
                  <a:pt x="8107" y="10735"/>
                  <a:pt x="7995" y="10735"/>
                </a:cubicBezTo>
                <a:cubicBezTo>
                  <a:pt x="7882" y="10735"/>
                  <a:pt x="7768" y="10779"/>
                  <a:pt x="7682" y="10867"/>
                </a:cubicBezTo>
                <a:lnTo>
                  <a:pt x="7254" y="11295"/>
                </a:lnTo>
                <a:lnTo>
                  <a:pt x="6178" y="10219"/>
                </a:lnTo>
                <a:lnTo>
                  <a:pt x="7344" y="9053"/>
                </a:lnTo>
                <a:cubicBezTo>
                  <a:pt x="7515" y="8882"/>
                  <a:pt x="7515" y="8607"/>
                  <a:pt x="7344" y="8437"/>
                </a:cubicBezTo>
                <a:cubicBezTo>
                  <a:pt x="7259" y="8353"/>
                  <a:pt x="7149" y="8312"/>
                  <a:pt x="7038" y="8312"/>
                </a:cubicBezTo>
                <a:cubicBezTo>
                  <a:pt x="6926" y="8312"/>
                  <a:pt x="6814" y="8354"/>
                  <a:pt x="6728" y="8440"/>
                </a:cubicBezTo>
                <a:lnTo>
                  <a:pt x="5562" y="9607"/>
                </a:lnTo>
                <a:lnTo>
                  <a:pt x="4482" y="8531"/>
                </a:lnTo>
                <a:lnTo>
                  <a:pt x="4914" y="8099"/>
                </a:lnTo>
                <a:cubicBezTo>
                  <a:pt x="5095" y="7932"/>
                  <a:pt x="5102" y="7646"/>
                  <a:pt x="4924" y="7472"/>
                </a:cubicBezTo>
                <a:cubicBezTo>
                  <a:pt x="4839" y="7387"/>
                  <a:pt x="4728" y="7344"/>
                  <a:pt x="4617" y="7344"/>
                </a:cubicBezTo>
                <a:cubicBezTo>
                  <a:pt x="4500" y="7344"/>
                  <a:pt x="4383" y="7391"/>
                  <a:pt x="4298" y="7486"/>
                </a:cubicBezTo>
                <a:lnTo>
                  <a:pt x="3869" y="7914"/>
                </a:lnTo>
                <a:lnTo>
                  <a:pt x="2793" y="6838"/>
                </a:lnTo>
                <a:lnTo>
                  <a:pt x="3222" y="6410"/>
                </a:lnTo>
                <a:cubicBezTo>
                  <a:pt x="3385" y="6239"/>
                  <a:pt x="3385" y="5968"/>
                  <a:pt x="3215" y="5797"/>
                </a:cubicBezTo>
                <a:cubicBezTo>
                  <a:pt x="3131" y="5713"/>
                  <a:pt x="3020" y="5671"/>
                  <a:pt x="2910" y="5671"/>
                </a:cubicBezTo>
                <a:cubicBezTo>
                  <a:pt x="2800" y="5671"/>
                  <a:pt x="2690" y="5712"/>
                  <a:pt x="2605" y="5794"/>
                </a:cubicBezTo>
                <a:lnTo>
                  <a:pt x="2177" y="6222"/>
                </a:lnTo>
                <a:lnTo>
                  <a:pt x="1313" y="5358"/>
                </a:lnTo>
                <a:lnTo>
                  <a:pt x="4005" y="2667"/>
                </a:lnTo>
                <a:lnTo>
                  <a:pt x="14068" y="12730"/>
                </a:lnTo>
                <a:cubicBezTo>
                  <a:pt x="14153" y="12818"/>
                  <a:pt x="14267" y="12863"/>
                  <a:pt x="14382" y="12863"/>
                </a:cubicBezTo>
                <a:cubicBezTo>
                  <a:pt x="14493" y="12863"/>
                  <a:pt x="14604" y="12821"/>
                  <a:pt x="14688" y="12737"/>
                </a:cubicBezTo>
                <a:cubicBezTo>
                  <a:pt x="14859" y="12563"/>
                  <a:pt x="14859" y="12284"/>
                  <a:pt x="14684" y="12114"/>
                </a:cubicBezTo>
                <a:lnTo>
                  <a:pt x="4621" y="2054"/>
                </a:lnTo>
                <a:lnTo>
                  <a:pt x="5617" y="1058"/>
                </a:lnTo>
                <a:close/>
                <a:moveTo>
                  <a:pt x="2738" y="16804"/>
                </a:moveTo>
                <a:lnTo>
                  <a:pt x="5746" y="19816"/>
                </a:lnTo>
                <a:lnTo>
                  <a:pt x="4667" y="20892"/>
                </a:lnTo>
                <a:cubicBezTo>
                  <a:pt x="4315" y="21243"/>
                  <a:pt x="3855" y="21419"/>
                  <a:pt x="3396" y="21419"/>
                </a:cubicBezTo>
                <a:cubicBezTo>
                  <a:pt x="2937" y="21419"/>
                  <a:pt x="2478" y="21243"/>
                  <a:pt x="2128" y="20892"/>
                </a:cubicBezTo>
                <a:lnTo>
                  <a:pt x="1655" y="20425"/>
                </a:lnTo>
                <a:cubicBezTo>
                  <a:pt x="955" y="19725"/>
                  <a:pt x="955" y="18587"/>
                  <a:pt x="1655" y="17887"/>
                </a:cubicBezTo>
                <a:lnTo>
                  <a:pt x="2738" y="16804"/>
                </a:lnTo>
                <a:close/>
                <a:moveTo>
                  <a:pt x="5616" y="0"/>
                </a:moveTo>
                <a:cubicBezTo>
                  <a:pt x="5504" y="0"/>
                  <a:pt x="5393" y="43"/>
                  <a:pt x="5307" y="128"/>
                </a:cubicBezTo>
                <a:lnTo>
                  <a:pt x="391" y="5049"/>
                </a:lnTo>
                <a:cubicBezTo>
                  <a:pt x="220" y="5216"/>
                  <a:pt x="220" y="5494"/>
                  <a:pt x="391" y="5661"/>
                </a:cubicBezTo>
                <a:lnTo>
                  <a:pt x="6519" y="11793"/>
                </a:lnTo>
                <a:lnTo>
                  <a:pt x="1042" y="17270"/>
                </a:lnTo>
                <a:cubicBezTo>
                  <a:pt x="1" y="18312"/>
                  <a:pt x="1" y="19997"/>
                  <a:pt x="1042" y="21038"/>
                </a:cubicBezTo>
                <a:lnTo>
                  <a:pt x="1512" y="21508"/>
                </a:lnTo>
                <a:cubicBezTo>
                  <a:pt x="2033" y="22029"/>
                  <a:pt x="2714" y="22289"/>
                  <a:pt x="3396" y="22289"/>
                </a:cubicBezTo>
                <a:cubicBezTo>
                  <a:pt x="4077" y="22289"/>
                  <a:pt x="4759" y="22029"/>
                  <a:pt x="5280" y="21508"/>
                </a:cubicBezTo>
                <a:lnTo>
                  <a:pt x="10757" y="16031"/>
                </a:lnTo>
                <a:lnTo>
                  <a:pt x="16885" y="22159"/>
                </a:lnTo>
                <a:cubicBezTo>
                  <a:pt x="16969" y="22244"/>
                  <a:pt x="17080" y="22287"/>
                  <a:pt x="17192" y="22287"/>
                </a:cubicBezTo>
                <a:cubicBezTo>
                  <a:pt x="17303" y="22287"/>
                  <a:pt x="17414" y="22244"/>
                  <a:pt x="17498" y="22159"/>
                </a:cubicBezTo>
                <a:lnTo>
                  <a:pt x="22418" y="17239"/>
                </a:lnTo>
                <a:cubicBezTo>
                  <a:pt x="22589" y="17068"/>
                  <a:pt x="22589" y="16793"/>
                  <a:pt x="22418" y="16623"/>
                </a:cubicBezTo>
                <a:lnTo>
                  <a:pt x="16293" y="10498"/>
                </a:lnTo>
                <a:lnTo>
                  <a:pt x="21172" y="5620"/>
                </a:lnTo>
                <a:cubicBezTo>
                  <a:pt x="21227" y="5564"/>
                  <a:pt x="21266" y="5494"/>
                  <a:pt x="21286" y="5418"/>
                </a:cubicBezTo>
                <a:lnTo>
                  <a:pt x="22505" y="574"/>
                </a:lnTo>
                <a:cubicBezTo>
                  <a:pt x="22576" y="290"/>
                  <a:pt x="22358" y="31"/>
                  <a:pt x="22084" y="31"/>
                </a:cubicBezTo>
                <a:cubicBezTo>
                  <a:pt x="22049" y="31"/>
                  <a:pt x="22013" y="36"/>
                  <a:pt x="21976" y="45"/>
                </a:cubicBezTo>
                <a:lnTo>
                  <a:pt x="17132" y="1264"/>
                </a:lnTo>
                <a:cubicBezTo>
                  <a:pt x="17056" y="1281"/>
                  <a:pt x="16986" y="1323"/>
                  <a:pt x="16930" y="1378"/>
                </a:cubicBezTo>
                <a:lnTo>
                  <a:pt x="12052" y="6257"/>
                </a:lnTo>
                <a:lnTo>
                  <a:pt x="8970" y="3175"/>
                </a:lnTo>
                <a:lnTo>
                  <a:pt x="5924" y="128"/>
                </a:lnTo>
                <a:cubicBezTo>
                  <a:pt x="5838" y="43"/>
                  <a:pt x="5727" y="0"/>
                  <a:pt x="561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00;p82">
            <a:extLst>
              <a:ext uri="{FF2B5EF4-FFF2-40B4-BE49-F238E27FC236}">
                <a16:creationId xmlns:a16="http://schemas.microsoft.com/office/drawing/2014/main" id="{979FFB9D-23FA-963D-1B3B-61FBF0CCFD7A}"/>
              </a:ext>
            </a:extLst>
          </p:cNvPr>
          <p:cNvSpPr/>
          <p:nvPr/>
        </p:nvSpPr>
        <p:spPr>
          <a:xfrm>
            <a:off x="995076" y="2777120"/>
            <a:ext cx="345499" cy="340910"/>
          </a:xfrm>
          <a:custGeom>
            <a:avLst/>
            <a:gdLst/>
            <a:ahLst/>
            <a:cxnLst/>
            <a:rect l="l" t="t" r="r" b="b"/>
            <a:pathLst>
              <a:path w="22589" h="22289" extrusionOk="0">
                <a:moveTo>
                  <a:pt x="21485" y="1065"/>
                </a:moveTo>
                <a:lnTo>
                  <a:pt x="21189" y="2242"/>
                </a:lnTo>
                <a:lnTo>
                  <a:pt x="20308" y="1361"/>
                </a:lnTo>
                <a:lnTo>
                  <a:pt x="21485" y="1065"/>
                </a:lnTo>
                <a:close/>
                <a:moveTo>
                  <a:pt x="19323" y="1612"/>
                </a:moveTo>
                <a:lnTo>
                  <a:pt x="20938" y="3227"/>
                </a:lnTo>
                <a:lnTo>
                  <a:pt x="20628" y="4460"/>
                </a:lnTo>
                <a:lnTo>
                  <a:pt x="18090" y="1922"/>
                </a:lnTo>
                <a:lnTo>
                  <a:pt x="19323" y="1612"/>
                </a:lnTo>
                <a:close/>
                <a:moveTo>
                  <a:pt x="17240" y="2301"/>
                </a:moveTo>
                <a:lnTo>
                  <a:pt x="17738" y="2803"/>
                </a:lnTo>
                <a:lnTo>
                  <a:pt x="15182" y="5358"/>
                </a:lnTo>
                <a:cubicBezTo>
                  <a:pt x="15012" y="5529"/>
                  <a:pt x="15012" y="5804"/>
                  <a:pt x="15182" y="5975"/>
                </a:cubicBezTo>
                <a:cubicBezTo>
                  <a:pt x="15268" y="6060"/>
                  <a:pt x="15379" y="6103"/>
                  <a:pt x="15491" y="6103"/>
                </a:cubicBezTo>
                <a:cubicBezTo>
                  <a:pt x="15602" y="6103"/>
                  <a:pt x="15713" y="6060"/>
                  <a:pt x="15799" y="5975"/>
                </a:cubicBezTo>
                <a:lnTo>
                  <a:pt x="18358" y="3419"/>
                </a:lnTo>
                <a:lnTo>
                  <a:pt x="19135" y="4195"/>
                </a:lnTo>
                <a:lnTo>
                  <a:pt x="14566" y="8760"/>
                </a:lnTo>
                <a:lnTo>
                  <a:pt x="12672" y="6866"/>
                </a:lnTo>
                <a:lnTo>
                  <a:pt x="17240" y="2301"/>
                </a:lnTo>
                <a:close/>
                <a:moveTo>
                  <a:pt x="19751" y="4812"/>
                </a:moveTo>
                <a:lnTo>
                  <a:pt x="20249" y="5310"/>
                </a:lnTo>
                <a:lnTo>
                  <a:pt x="15680" y="9878"/>
                </a:lnTo>
                <a:lnTo>
                  <a:pt x="15182" y="9377"/>
                </a:lnTo>
                <a:lnTo>
                  <a:pt x="19751" y="4812"/>
                </a:lnTo>
                <a:close/>
                <a:moveTo>
                  <a:pt x="7135" y="12410"/>
                </a:moveTo>
                <a:lnTo>
                  <a:pt x="10144" y="15418"/>
                </a:lnTo>
                <a:lnTo>
                  <a:pt x="6362" y="19196"/>
                </a:lnTo>
                <a:lnTo>
                  <a:pt x="5864" y="18695"/>
                </a:lnTo>
                <a:lnTo>
                  <a:pt x="8090" y="16470"/>
                </a:lnTo>
                <a:cubicBezTo>
                  <a:pt x="8278" y="16302"/>
                  <a:pt x="8285" y="16013"/>
                  <a:pt x="8107" y="15836"/>
                </a:cubicBezTo>
                <a:cubicBezTo>
                  <a:pt x="8022" y="15751"/>
                  <a:pt x="7911" y="15709"/>
                  <a:pt x="7801" y="15709"/>
                </a:cubicBezTo>
                <a:cubicBezTo>
                  <a:pt x="7681" y="15709"/>
                  <a:pt x="7562" y="15759"/>
                  <a:pt x="7477" y="15857"/>
                </a:cubicBezTo>
                <a:lnTo>
                  <a:pt x="5248" y="18082"/>
                </a:lnTo>
                <a:lnTo>
                  <a:pt x="3354" y="16191"/>
                </a:lnTo>
                <a:lnTo>
                  <a:pt x="7135" y="12410"/>
                </a:lnTo>
                <a:close/>
                <a:moveTo>
                  <a:pt x="5617" y="1058"/>
                </a:moveTo>
                <a:lnTo>
                  <a:pt x="8358" y="3795"/>
                </a:lnTo>
                <a:lnTo>
                  <a:pt x="21495" y="16933"/>
                </a:lnTo>
                <a:lnTo>
                  <a:pt x="20499" y="17929"/>
                </a:lnTo>
                <a:lnTo>
                  <a:pt x="17136" y="14568"/>
                </a:lnTo>
                <a:cubicBezTo>
                  <a:pt x="17050" y="14483"/>
                  <a:pt x="16938" y="14440"/>
                  <a:pt x="16826" y="14440"/>
                </a:cubicBezTo>
                <a:cubicBezTo>
                  <a:pt x="16715" y="14440"/>
                  <a:pt x="16604" y="14482"/>
                  <a:pt x="16520" y="14565"/>
                </a:cubicBezTo>
                <a:cubicBezTo>
                  <a:pt x="16349" y="14736"/>
                  <a:pt x="16349" y="15011"/>
                  <a:pt x="16520" y="15181"/>
                </a:cubicBezTo>
                <a:lnTo>
                  <a:pt x="19883" y="18545"/>
                </a:lnTo>
                <a:lnTo>
                  <a:pt x="17192" y="21236"/>
                </a:lnTo>
                <a:lnTo>
                  <a:pt x="16328" y="20373"/>
                </a:lnTo>
                <a:lnTo>
                  <a:pt x="17494" y="19206"/>
                </a:lnTo>
                <a:cubicBezTo>
                  <a:pt x="17669" y="19036"/>
                  <a:pt x="17672" y="18757"/>
                  <a:pt x="17501" y="18587"/>
                </a:cubicBezTo>
                <a:cubicBezTo>
                  <a:pt x="17415" y="18500"/>
                  <a:pt x="17304" y="18458"/>
                  <a:pt x="17192" y="18458"/>
                </a:cubicBezTo>
                <a:cubicBezTo>
                  <a:pt x="17078" y="18458"/>
                  <a:pt x="16964" y="18502"/>
                  <a:pt x="16878" y="18590"/>
                </a:cubicBezTo>
                <a:lnTo>
                  <a:pt x="15712" y="19757"/>
                </a:lnTo>
                <a:lnTo>
                  <a:pt x="14636" y="18681"/>
                </a:lnTo>
                <a:lnTo>
                  <a:pt x="15064" y="18252"/>
                </a:lnTo>
                <a:cubicBezTo>
                  <a:pt x="15235" y="18082"/>
                  <a:pt x="15235" y="17807"/>
                  <a:pt x="15064" y="17636"/>
                </a:cubicBezTo>
                <a:cubicBezTo>
                  <a:pt x="14979" y="17552"/>
                  <a:pt x="14867" y="17511"/>
                  <a:pt x="14756" y="17511"/>
                </a:cubicBezTo>
                <a:cubicBezTo>
                  <a:pt x="14644" y="17511"/>
                  <a:pt x="14533" y="17552"/>
                  <a:pt x="14448" y="17636"/>
                </a:cubicBezTo>
                <a:lnTo>
                  <a:pt x="14019" y="18068"/>
                </a:lnTo>
                <a:lnTo>
                  <a:pt x="12943" y="16988"/>
                </a:lnTo>
                <a:lnTo>
                  <a:pt x="13372" y="16560"/>
                </a:lnTo>
                <a:cubicBezTo>
                  <a:pt x="13539" y="16386"/>
                  <a:pt x="13535" y="16114"/>
                  <a:pt x="13368" y="15947"/>
                </a:cubicBezTo>
                <a:cubicBezTo>
                  <a:pt x="13284" y="15863"/>
                  <a:pt x="13173" y="15820"/>
                  <a:pt x="13061" y="15820"/>
                </a:cubicBezTo>
                <a:cubicBezTo>
                  <a:pt x="12952" y="15820"/>
                  <a:pt x="12843" y="15861"/>
                  <a:pt x="12759" y="15944"/>
                </a:cubicBezTo>
                <a:lnTo>
                  <a:pt x="12331" y="16372"/>
                </a:lnTo>
                <a:lnTo>
                  <a:pt x="11251" y="15296"/>
                </a:lnTo>
                <a:lnTo>
                  <a:pt x="12421" y="14130"/>
                </a:lnTo>
                <a:cubicBezTo>
                  <a:pt x="12595" y="13959"/>
                  <a:pt x="12595" y="13680"/>
                  <a:pt x="12425" y="13506"/>
                </a:cubicBezTo>
                <a:cubicBezTo>
                  <a:pt x="12340" y="13422"/>
                  <a:pt x="12228" y="13379"/>
                  <a:pt x="12117" y="13379"/>
                </a:cubicBezTo>
                <a:cubicBezTo>
                  <a:pt x="12003" y="13379"/>
                  <a:pt x="11889" y="13424"/>
                  <a:pt x="11805" y="13513"/>
                </a:cubicBezTo>
                <a:lnTo>
                  <a:pt x="10638" y="14680"/>
                </a:lnTo>
                <a:lnTo>
                  <a:pt x="9562" y="13604"/>
                </a:lnTo>
                <a:lnTo>
                  <a:pt x="9991" y="13176"/>
                </a:lnTo>
                <a:cubicBezTo>
                  <a:pt x="10158" y="13005"/>
                  <a:pt x="10158" y="12730"/>
                  <a:pt x="9991" y="12559"/>
                </a:cubicBezTo>
                <a:cubicBezTo>
                  <a:pt x="9905" y="12474"/>
                  <a:pt x="9794" y="12431"/>
                  <a:pt x="9683" y="12431"/>
                </a:cubicBezTo>
                <a:cubicBezTo>
                  <a:pt x="9571" y="12431"/>
                  <a:pt x="9460" y="12474"/>
                  <a:pt x="9374" y="12559"/>
                </a:cubicBezTo>
                <a:lnTo>
                  <a:pt x="8946" y="12988"/>
                </a:lnTo>
                <a:lnTo>
                  <a:pt x="7870" y="11912"/>
                </a:lnTo>
                <a:lnTo>
                  <a:pt x="8298" y="11483"/>
                </a:lnTo>
                <a:cubicBezTo>
                  <a:pt x="8473" y="11313"/>
                  <a:pt x="8476" y="11034"/>
                  <a:pt x="8302" y="10864"/>
                </a:cubicBezTo>
                <a:cubicBezTo>
                  <a:pt x="8217" y="10777"/>
                  <a:pt x="8107" y="10735"/>
                  <a:pt x="7995" y="10735"/>
                </a:cubicBezTo>
                <a:cubicBezTo>
                  <a:pt x="7882" y="10735"/>
                  <a:pt x="7768" y="10779"/>
                  <a:pt x="7682" y="10867"/>
                </a:cubicBezTo>
                <a:lnTo>
                  <a:pt x="7254" y="11295"/>
                </a:lnTo>
                <a:lnTo>
                  <a:pt x="6178" y="10219"/>
                </a:lnTo>
                <a:lnTo>
                  <a:pt x="7344" y="9053"/>
                </a:lnTo>
                <a:cubicBezTo>
                  <a:pt x="7515" y="8882"/>
                  <a:pt x="7515" y="8607"/>
                  <a:pt x="7344" y="8437"/>
                </a:cubicBezTo>
                <a:cubicBezTo>
                  <a:pt x="7259" y="8353"/>
                  <a:pt x="7149" y="8312"/>
                  <a:pt x="7038" y="8312"/>
                </a:cubicBezTo>
                <a:cubicBezTo>
                  <a:pt x="6926" y="8312"/>
                  <a:pt x="6814" y="8354"/>
                  <a:pt x="6728" y="8440"/>
                </a:cubicBezTo>
                <a:lnTo>
                  <a:pt x="5562" y="9607"/>
                </a:lnTo>
                <a:lnTo>
                  <a:pt x="4482" y="8531"/>
                </a:lnTo>
                <a:lnTo>
                  <a:pt x="4914" y="8099"/>
                </a:lnTo>
                <a:cubicBezTo>
                  <a:pt x="5095" y="7932"/>
                  <a:pt x="5102" y="7646"/>
                  <a:pt x="4924" y="7472"/>
                </a:cubicBezTo>
                <a:cubicBezTo>
                  <a:pt x="4839" y="7387"/>
                  <a:pt x="4728" y="7344"/>
                  <a:pt x="4617" y="7344"/>
                </a:cubicBezTo>
                <a:cubicBezTo>
                  <a:pt x="4500" y="7344"/>
                  <a:pt x="4383" y="7391"/>
                  <a:pt x="4298" y="7486"/>
                </a:cubicBezTo>
                <a:lnTo>
                  <a:pt x="3869" y="7914"/>
                </a:lnTo>
                <a:lnTo>
                  <a:pt x="2793" y="6838"/>
                </a:lnTo>
                <a:lnTo>
                  <a:pt x="3222" y="6410"/>
                </a:lnTo>
                <a:cubicBezTo>
                  <a:pt x="3385" y="6239"/>
                  <a:pt x="3385" y="5968"/>
                  <a:pt x="3215" y="5797"/>
                </a:cubicBezTo>
                <a:cubicBezTo>
                  <a:pt x="3131" y="5713"/>
                  <a:pt x="3020" y="5671"/>
                  <a:pt x="2910" y="5671"/>
                </a:cubicBezTo>
                <a:cubicBezTo>
                  <a:pt x="2800" y="5671"/>
                  <a:pt x="2690" y="5712"/>
                  <a:pt x="2605" y="5794"/>
                </a:cubicBezTo>
                <a:lnTo>
                  <a:pt x="2177" y="6222"/>
                </a:lnTo>
                <a:lnTo>
                  <a:pt x="1313" y="5358"/>
                </a:lnTo>
                <a:lnTo>
                  <a:pt x="4005" y="2667"/>
                </a:lnTo>
                <a:lnTo>
                  <a:pt x="14068" y="12730"/>
                </a:lnTo>
                <a:cubicBezTo>
                  <a:pt x="14153" y="12818"/>
                  <a:pt x="14267" y="12863"/>
                  <a:pt x="14382" y="12863"/>
                </a:cubicBezTo>
                <a:cubicBezTo>
                  <a:pt x="14493" y="12863"/>
                  <a:pt x="14604" y="12821"/>
                  <a:pt x="14688" y="12737"/>
                </a:cubicBezTo>
                <a:cubicBezTo>
                  <a:pt x="14859" y="12563"/>
                  <a:pt x="14859" y="12284"/>
                  <a:pt x="14684" y="12114"/>
                </a:cubicBezTo>
                <a:lnTo>
                  <a:pt x="4621" y="2054"/>
                </a:lnTo>
                <a:lnTo>
                  <a:pt x="5617" y="1058"/>
                </a:lnTo>
                <a:close/>
                <a:moveTo>
                  <a:pt x="2738" y="16804"/>
                </a:moveTo>
                <a:lnTo>
                  <a:pt x="5746" y="19816"/>
                </a:lnTo>
                <a:lnTo>
                  <a:pt x="4667" y="20892"/>
                </a:lnTo>
                <a:cubicBezTo>
                  <a:pt x="4315" y="21243"/>
                  <a:pt x="3855" y="21419"/>
                  <a:pt x="3396" y="21419"/>
                </a:cubicBezTo>
                <a:cubicBezTo>
                  <a:pt x="2937" y="21419"/>
                  <a:pt x="2478" y="21243"/>
                  <a:pt x="2128" y="20892"/>
                </a:cubicBezTo>
                <a:lnTo>
                  <a:pt x="1655" y="20425"/>
                </a:lnTo>
                <a:cubicBezTo>
                  <a:pt x="955" y="19725"/>
                  <a:pt x="955" y="18587"/>
                  <a:pt x="1655" y="17887"/>
                </a:cubicBezTo>
                <a:lnTo>
                  <a:pt x="2738" y="16804"/>
                </a:lnTo>
                <a:close/>
                <a:moveTo>
                  <a:pt x="5616" y="0"/>
                </a:moveTo>
                <a:cubicBezTo>
                  <a:pt x="5504" y="0"/>
                  <a:pt x="5393" y="43"/>
                  <a:pt x="5307" y="128"/>
                </a:cubicBezTo>
                <a:lnTo>
                  <a:pt x="391" y="5049"/>
                </a:lnTo>
                <a:cubicBezTo>
                  <a:pt x="220" y="5216"/>
                  <a:pt x="220" y="5494"/>
                  <a:pt x="391" y="5661"/>
                </a:cubicBezTo>
                <a:lnTo>
                  <a:pt x="6519" y="11793"/>
                </a:lnTo>
                <a:lnTo>
                  <a:pt x="1042" y="17270"/>
                </a:lnTo>
                <a:cubicBezTo>
                  <a:pt x="1" y="18312"/>
                  <a:pt x="1" y="19997"/>
                  <a:pt x="1042" y="21038"/>
                </a:cubicBezTo>
                <a:lnTo>
                  <a:pt x="1512" y="21508"/>
                </a:lnTo>
                <a:cubicBezTo>
                  <a:pt x="2033" y="22029"/>
                  <a:pt x="2714" y="22289"/>
                  <a:pt x="3396" y="22289"/>
                </a:cubicBezTo>
                <a:cubicBezTo>
                  <a:pt x="4077" y="22289"/>
                  <a:pt x="4759" y="22029"/>
                  <a:pt x="5280" y="21508"/>
                </a:cubicBezTo>
                <a:lnTo>
                  <a:pt x="10757" y="16031"/>
                </a:lnTo>
                <a:lnTo>
                  <a:pt x="16885" y="22159"/>
                </a:lnTo>
                <a:cubicBezTo>
                  <a:pt x="16969" y="22244"/>
                  <a:pt x="17080" y="22287"/>
                  <a:pt x="17192" y="22287"/>
                </a:cubicBezTo>
                <a:cubicBezTo>
                  <a:pt x="17303" y="22287"/>
                  <a:pt x="17414" y="22244"/>
                  <a:pt x="17498" y="22159"/>
                </a:cubicBezTo>
                <a:lnTo>
                  <a:pt x="22418" y="17239"/>
                </a:lnTo>
                <a:cubicBezTo>
                  <a:pt x="22589" y="17068"/>
                  <a:pt x="22589" y="16793"/>
                  <a:pt x="22418" y="16623"/>
                </a:cubicBezTo>
                <a:lnTo>
                  <a:pt x="16293" y="10498"/>
                </a:lnTo>
                <a:lnTo>
                  <a:pt x="21172" y="5620"/>
                </a:lnTo>
                <a:cubicBezTo>
                  <a:pt x="21227" y="5564"/>
                  <a:pt x="21266" y="5494"/>
                  <a:pt x="21286" y="5418"/>
                </a:cubicBezTo>
                <a:lnTo>
                  <a:pt x="22505" y="574"/>
                </a:lnTo>
                <a:cubicBezTo>
                  <a:pt x="22576" y="290"/>
                  <a:pt x="22358" y="31"/>
                  <a:pt x="22084" y="31"/>
                </a:cubicBezTo>
                <a:cubicBezTo>
                  <a:pt x="22049" y="31"/>
                  <a:pt x="22013" y="36"/>
                  <a:pt x="21976" y="45"/>
                </a:cubicBezTo>
                <a:lnTo>
                  <a:pt x="17132" y="1264"/>
                </a:lnTo>
                <a:cubicBezTo>
                  <a:pt x="17056" y="1281"/>
                  <a:pt x="16986" y="1323"/>
                  <a:pt x="16930" y="1378"/>
                </a:cubicBezTo>
                <a:lnTo>
                  <a:pt x="12052" y="6257"/>
                </a:lnTo>
                <a:lnTo>
                  <a:pt x="8970" y="3175"/>
                </a:lnTo>
                <a:lnTo>
                  <a:pt x="5924" y="128"/>
                </a:lnTo>
                <a:cubicBezTo>
                  <a:pt x="5838" y="43"/>
                  <a:pt x="5727" y="0"/>
                  <a:pt x="561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566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D82727"/>
      </a:dk1>
      <a:lt1>
        <a:srgbClr val="FFFFFF"/>
      </a:lt1>
      <a:dk2>
        <a:srgbClr val="FFFFFF"/>
      </a:dk2>
      <a:lt2>
        <a:srgbClr val="FFFFFF"/>
      </a:lt2>
      <a:accent1>
        <a:srgbClr val="D82727"/>
      </a:accent1>
      <a:accent2>
        <a:srgbClr val="D82727"/>
      </a:accent2>
      <a:accent3>
        <a:srgbClr val="FFFFFF"/>
      </a:accent3>
      <a:accent4>
        <a:srgbClr val="D82727"/>
      </a:accent4>
      <a:accent5>
        <a:srgbClr val="FFFFFF"/>
      </a:accent5>
      <a:accent6>
        <a:srgbClr val="D82727"/>
      </a:accent6>
      <a:hlink>
        <a:srgbClr val="D827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226</Words>
  <Application>Microsoft Macintosh PowerPoint</Application>
  <PresentationFormat>On-screen Show (16:9)</PresentationFormat>
  <Paragraphs>62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Overpass Light</vt:lpstr>
      <vt:lpstr>Arial</vt:lpstr>
      <vt:lpstr>Roboto Slab Light</vt:lpstr>
      <vt:lpstr>Bebas Neue</vt:lpstr>
      <vt:lpstr>Fira Sans Extra Condensed Medium</vt:lpstr>
      <vt:lpstr>Overpass</vt:lpstr>
      <vt:lpstr>Minimal Marketing by Slidesgo XL</vt:lpstr>
      <vt:lpstr>Twitter Sentiment Classification: apple vs google Products</vt:lpstr>
      <vt:lpstr>group 6</vt:lpstr>
      <vt:lpstr>The problem</vt:lpstr>
      <vt:lpstr>What we did</vt:lpstr>
      <vt:lpstr>DATA insight</vt:lpstr>
      <vt:lpstr>DATA Insight</vt:lpstr>
      <vt:lpstr>modelling</vt:lpstr>
      <vt:lpstr>68%</vt:lpstr>
      <vt:lpstr>Challenges</vt:lpstr>
      <vt:lpstr>Recommendations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Sentiment Classification: apple vs google Products</dc:title>
  <cp:lastModifiedBy>Lydia Odongo</cp:lastModifiedBy>
  <cp:revision>6</cp:revision>
  <dcterms:modified xsi:type="dcterms:W3CDTF">2025-06-22T16:17:38Z</dcterms:modified>
</cp:coreProperties>
</file>